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0"/>
  </p:notesMasterIdLst>
  <p:sldIdLst>
    <p:sldId id="315" r:id="rId6"/>
    <p:sldId id="301" r:id="rId7"/>
    <p:sldId id="294" r:id="rId8"/>
    <p:sldId id="303" r:id="rId9"/>
    <p:sldId id="314" r:id="rId10"/>
    <p:sldId id="298" r:id="rId11"/>
    <p:sldId id="261" r:id="rId12"/>
    <p:sldId id="257" r:id="rId13"/>
    <p:sldId id="262" r:id="rId14"/>
    <p:sldId id="290" r:id="rId15"/>
    <p:sldId id="267" r:id="rId16"/>
    <p:sldId id="286" r:id="rId17"/>
    <p:sldId id="306" r:id="rId18"/>
    <p:sldId id="310" r:id="rId19"/>
    <p:sldId id="276" r:id="rId20"/>
    <p:sldId id="300" r:id="rId21"/>
    <p:sldId id="295" r:id="rId22"/>
    <p:sldId id="278" r:id="rId23"/>
    <p:sldId id="307" r:id="rId24"/>
    <p:sldId id="271" r:id="rId25"/>
    <p:sldId id="282" r:id="rId26"/>
    <p:sldId id="280" r:id="rId27"/>
    <p:sldId id="281" r:id="rId28"/>
    <p:sldId id="31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5AB0B5-5837-FC26-B756-64FC6CFB2178}" name="Nicole Jensen-JHG" initials="NJ" userId="S::njensen@jhg.com.au::ef58999d-892b-4ae5-8e0a-d77a3839e1a7" providerId="AD"/>
  <p188:author id="{3C5990BD-CAFD-9A07-BF41-AD39EF39ECB4}" name="Sean Barry-JHG" initials="SB" userId="S::sbarry@jhg.com.au::a9ed483d-db7b-4c4d-8554-233863dfccdf" providerId="AD"/>
  <p188:author id="{7FB6C5E0-E4C8-074F-4EC9-B642280712F9}" name="Nicole E Sprintall" initials="NS" userId="S::nicole.e.sprintall_tmr.qld.gov.au#ext#@johnholland.onmicrosoft.com::795536ba-a6f9-46c9-a450-2b6366a6b23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F152C-0679-6B48-A819-3741AABFEE63}" v="3" dt="2025-07-02T22:23:56.909"/>
    <p1510:client id="{8EEB2381-148F-D645-28ED-C832DA28339A}" v="2" dt="2025-07-02T06:25:30.419"/>
    <p1510:client id="{E6E5EFFA-EB4A-449F-BD0D-4DC6817DC9FF}" v="31" dt="2025-07-03T00:53:30.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lee Abel-JHG" userId="S::kabel@jhg.com.au::7aa9a202-2686-4654-a685-79e699da8cb9" providerId="AD" clId="Web-{32ED93C6-8283-0E7B-E05A-1961F118B1BF}"/>
    <pc:docChg chg="modSld">
      <pc:chgData name="Kaylee Abel-JHG" userId="S::kabel@jhg.com.au::7aa9a202-2686-4654-a685-79e699da8cb9" providerId="AD" clId="Web-{32ED93C6-8283-0E7B-E05A-1961F118B1BF}" dt="2025-05-08T05:35:39.986" v="1" actId="1076"/>
      <pc:docMkLst>
        <pc:docMk/>
      </pc:docMkLst>
      <pc:sldChg chg="modSp">
        <pc:chgData name="Kaylee Abel-JHG" userId="S::kabel@jhg.com.au::7aa9a202-2686-4654-a685-79e699da8cb9" providerId="AD" clId="Web-{32ED93C6-8283-0E7B-E05A-1961F118B1BF}" dt="2025-05-08T05:35:39.986" v="1" actId="1076"/>
        <pc:sldMkLst>
          <pc:docMk/>
          <pc:sldMk cId="647762884" sldId="301"/>
        </pc:sldMkLst>
      </pc:sldChg>
    </pc:docChg>
  </pc:docChgLst>
  <pc:docChgLst>
    <pc:chgData name="Cameron Inglis" userId="S::cameron.inglis_goldlinq.com.au#ext#@johnholland.onmicrosoft.com::59b085d4-2bd2-4ba6-9ae9-d04c0c6b4465" providerId="AD" clId="Web-{B4DA8155-8534-0807-0AE4-E4D12CC0BD7A}"/>
    <pc:docChg chg="modSld sldOrd">
      <pc:chgData name="Cameron Inglis" userId="S::cameron.inglis_goldlinq.com.au#ext#@johnholland.onmicrosoft.com::59b085d4-2bd2-4ba6-9ae9-d04c0c6b4465" providerId="AD" clId="Web-{B4DA8155-8534-0807-0AE4-E4D12CC0BD7A}" dt="2025-05-09T00:12:35.293" v="2"/>
      <pc:docMkLst>
        <pc:docMk/>
      </pc:docMkLst>
      <pc:sldChg chg="ord">
        <pc:chgData name="Cameron Inglis" userId="S::cameron.inglis_goldlinq.com.au#ext#@johnholland.onmicrosoft.com::59b085d4-2bd2-4ba6-9ae9-d04c0c6b4465" providerId="AD" clId="Web-{B4DA8155-8534-0807-0AE4-E4D12CC0BD7A}" dt="2025-05-09T00:12:35.293" v="2"/>
        <pc:sldMkLst>
          <pc:docMk/>
          <pc:sldMk cId="2037913573" sldId="257"/>
        </pc:sldMkLst>
      </pc:sldChg>
      <pc:sldChg chg="modSp">
        <pc:chgData name="Cameron Inglis" userId="S::cameron.inglis_goldlinq.com.au#ext#@johnholland.onmicrosoft.com::59b085d4-2bd2-4ba6-9ae9-d04c0c6b4465" providerId="AD" clId="Web-{B4DA8155-8534-0807-0AE4-E4D12CC0BD7A}" dt="2025-05-09T00:12:01.510" v="1" actId="20577"/>
        <pc:sldMkLst>
          <pc:docMk/>
          <pc:sldMk cId="2872749299" sldId="280"/>
        </pc:sldMkLst>
      </pc:sldChg>
    </pc:docChg>
  </pc:docChgLst>
  <pc:docChgLst>
    <pc:chgData name="Sean Barry-JHG" userId="a9ed483d-db7b-4c4d-8554-233863dfccdf" providerId="ADAL" clId="{3010B41A-1936-4A58-A2E1-94D450A011D9}"/>
    <pc:docChg chg="undo custSel addSld modSld">
      <pc:chgData name="Sean Barry-JHG" userId="a9ed483d-db7b-4c4d-8554-233863dfccdf" providerId="ADAL" clId="{3010B41A-1936-4A58-A2E1-94D450A011D9}" dt="2025-03-26T03:36:20.124" v="75" actId="680"/>
      <pc:docMkLst>
        <pc:docMk/>
      </pc:docMkLst>
      <pc:sldChg chg="modSp mod">
        <pc:chgData name="Sean Barry-JHG" userId="a9ed483d-db7b-4c4d-8554-233863dfccdf" providerId="ADAL" clId="{3010B41A-1936-4A58-A2E1-94D450A011D9}" dt="2025-03-26T00:23:01.821" v="69" actId="20577"/>
        <pc:sldMkLst>
          <pc:docMk/>
          <pc:sldMk cId="1986641239" sldId="261"/>
        </pc:sldMkLst>
      </pc:sldChg>
      <pc:sldChg chg="modSp mod">
        <pc:chgData name="Sean Barry-JHG" userId="a9ed483d-db7b-4c4d-8554-233863dfccdf" providerId="ADAL" clId="{3010B41A-1936-4A58-A2E1-94D450A011D9}" dt="2025-03-26T00:30:39.306" v="72" actId="20577"/>
        <pc:sldMkLst>
          <pc:docMk/>
          <pc:sldMk cId="865224495" sldId="267"/>
        </pc:sldMkLst>
      </pc:sldChg>
      <pc:sldChg chg="modSp mod">
        <pc:chgData name="Sean Barry-JHG" userId="a9ed483d-db7b-4c4d-8554-233863dfccdf" providerId="ADAL" clId="{3010B41A-1936-4A58-A2E1-94D450A011D9}" dt="2025-03-26T00:17:40.428" v="68" actId="20577"/>
        <pc:sldMkLst>
          <pc:docMk/>
          <pc:sldMk cId="1802514906" sldId="294"/>
        </pc:sldMkLst>
      </pc:sldChg>
      <pc:sldChg chg="modSp mod">
        <pc:chgData name="Sean Barry-JHG" userId="a9ed483d-db7b-4c4d-8554-233863dfccdf" providerId="ADAL" clId="{3010B41A-1936-4A58-A2E1-94D450A011D9}" dt="2025-03-26T00:56:41.044" v="74" actId="20577"/>
        <pc:sldMkLst>
          <pc:docMk/>
          <pc:sldMk cId="3563321857" sldId="295"/>
        </pc:sldMkLst>
      </pc:sldChg>
      <pc:sldChg chg="modSp mod modCm">
        <pc:chgData name="Sean Barry-JHG" userId="a9ed483d-db7b-4c4d-8554-233863dfccdf" providerId="ADAL" clId="{3010B41A-1936-4A58-A2E1-94D450A011D9}" dt="2025-03-26T00:16:36.504" v="44" actId="20577"/>
        <pc:sldMkLst>
          <pc:docMk/>
          <pc:sldMk cId="647762884" sldId="301"/>
        </pc:sldMkLst>
        <pc:extLst>
          <p:ext xmlns:p="http://schemas.openxmlformats.org/presentationml/2006/main" uri="{D6D511B9-2390-475A-947B-AFAB55BFBCF1}">
            <pc226:cmChg xmlns:pc226="http://schemas.microsoft.com/office/powerpoint/2022/06/main/command" chg="mod">
              <pc226:chgData name="Sean Barry-JHG" userId="a9ed483d-db7b-4c4d-8554-233863dfccdf" providerId="ADAL" clId="{3010B41A-1936-4A58-A2E1-94D450A011D9}" dt="2025-03-26T00:16:36.504" v="44" actId="20577"/>
              <pc2:cmMkLst xmlns:pc2="http://schemas.microsoft.com/office/powerpoint/2019/9/main/command">
                <pc:docMk/>
                <pc:sldMk cId="647762884" sldId="301"/>
                <pc2:cmMk id="{8B226414-B466-454F-97C7-74FA77015561}"/>
              </pc2:cmMkLst>
            </pc226:cmChg>
            <pc226:cmChg xmlns:pc226="http://schemas.microsoft.com/office/powerpoint/2022/06/main/command" chg="mod">
              <pc226:chgData name="Sean Barry-JHG" userId="a9ed483d-db7b-4c4d-8554-233863dfccdf" providerId="ADAL" clId="{3010B41A-1936-4A58-A2E1-94D450A011D9}" dt="2025-03-26T00:16:36.504" v="44" actId="20577"/>
              <pc2:cmMkLst xmlns:pc2="http://schemas.microsoft.com/office/powerpoint/2019/9/main/command">
                <pc:docMk/>
                <pc:sldMk cId="647762884" sldId="301"/>
                <pc2:cmMk id="{BF9821DF-5A35-4100-89F2-8E61A44961F8}"/>
              </pc2:cmMkLst>
            </pc226:cmChg>
          </p:ext>
        </pc:extLst>
      </pc:sldChg>
      <pc:sldChg chg="new">
        <pc:chgData name="Sean Barry-JHG" userId="a9ed483d-db7b-4c4d-8554-233863dfccdf" providerId="ADAL" clId="{3010B41A-1936-4A58-A2E1-94D450A011D9}" dt="2025-03-26T03:36:20.124" v="75" actId="680"/>
        <pc:sldMkLst>
          <pc:docMk/>
          <pc:sldMk cId="4229277862" sldId="313"/>
        </pc:sldMkLst>
      </pc:sldChg>
    </pc:docChg>
  </pc:docChgLst>
  <pc:docChgLst>
    <pc:chgData name="Kaylee Abel-JHG" userId="S::kabel@jhg.com.au::7aa9a202-2686-4654-a685-79e699da8cb9" providerId="AD" clId="Web-{9F75682C-BA84-B365-F6AA-C71C535D4F61}"/>
    <pc:docChg chg="modSld">
      <pc:chgData name="Kaylee Abel-JHG" userId="S::kabel@jhg.com.au::7aa9a202-2686-4654-a685-79e699da8cb9" providerId="AD" clId="Web-{9F75682C-BA84-B365-F6AA-C71C535D4F61}" dt="2025-06-23T05:34:54.626" v="1"/>
      <pc:docMkLst>
        <pc:docMk/>
      </pc:docMkLst>
      <pc:sldChg chg="addSp delSp modSp">
        <pc:chgData name="Kaylee Abel-JHG" userId="S::kabel@jhg.com.au::7aa9a202-2686-4654-a685-79e699da8cb9" providerId="AD" clId="Web-{9F75682C-BA84-B365-F6AA-C71C535D4F61}" dt="2025-06-23T05:34:54.626" v="1"/>
        <pc:sldMkLst>
          <pc:docMk/>
          <pc:sldMk cId="2038854467" sldId="316"/>
        </pc:sldMkLst>
      </pc:sldChg>
    </pc:docChg>
  </pc:docChgLst>
  <pc:docChgLst>
    <pc:chgData name="Kaylee Abel-JHG" userId="7aa9a202-2686-4654-a685-79e699da8cb9" providerId="ADAL" clId="{760D0953-F938-44A2-A626-CF2D048735B5}"/>
    <pc:docChg chg="undo custSel addSld delSld modSld sldOrd">
      <pc:chgData name="Kaylee Abel-JHG" userId="7aa9a202-2686-4654-a685-79e699da8cb9" providerId="ADAL" clId="{760D0953-F938-44A2-A626-CF2D048735B5}" dt="2025-03-25T05:28:02.916" v="2715" actId="20577"/>
      <pc:docMkLst>
        <pc:docMk/>
      </pc:docMkLst>
      <pc:sldChg chg="modSp del mod">
        <pc:chgData name="Kaylee Abel-JHG" userId="7aa9a202-2686-4654-a685-79e699da8cb9" providerId="ADAL" clId="{760D0953-F938-44A2-A626-CF2D048735B5}" dt="2025-03-20T05:23:26.408" v="2441" actId="2696"/>
        <pc:sldMkLst>
          <pc:docMk/>
          <pc:sldMk cId="742431495" sldId="256"/>
        </pc:sldMkLst>
      </pc:sldChg>
      <pc:sldChg chg="addSp delSp modSp mod">
        <pc:chgData name="Kaylee Abel-JHG" userId="7aa9a202-2686-4654-a685-79e699da8cb9" providerId="ADAL" clId="{760D0953-F938-44A2-A626-CF2D048735B5}" dt="2025-03-24T05:19:47.186" v="2502" actId="1076"/>
        <pc:sldMkLst>
          <pc:docMk/>
          <pc:sldMk cId="2037913573" sldId="257"/>
        </pc:sldMkLst>
      </pc:sldChg>
      <pc:sldChg chg="del">
        <pc:chgData name="Kaylee Abel-JHG" userId="7aa9a202-2686-4654-a685-79e699da8cb9" providerId="ADAL" clId="{760D0953-F938-44A2-A626-CF2D048735B5}" dt="2025-03-20T00:27:24.464" v="2268" actId="47"/>
        <pc:sldMkLst>
          <pc:docMk/>
          <pc:sldMk cId="1444179011" sldId="258"/>
        </pc:sldMkLst>
      </pc:sldChg>
      <pc:sldChg chg="addSp delSp modSp mod ord">
        <pc:chgData name="Kaylee Abel-JHG" userId="7aa9a202-2686-4654-a685-79e699da8cb9" providerId="ADAL" clId="{760D0953-F938-44A2-A626-CF2D048735B5}" dt="2025-03-24T05:17:49.393" v="2450"/>
        <pc:sldMkLst>
          <pc:docMk/>
          <pc:sldMk cId="833316622" sldId="259"/>
        </pc:sldMkLst>
      </pc:sldChg>
      <pc:sldChg chg="del">
        <pc:chgData name="Kaylee Abel-JHG" userId="7aa9a202-2686-4654-a685-79e699da8cb9" providerId="ADAL" clId="{760D0953-F938-44A2-A626-CF2D048735B5}" dt="2025-03-20T00:27:29.689" v="2270" actId="47"/>
        <pc:sldMkLst>
          <pc:docMk/>
          <pc:sldMk cId="2740830838" sldId="260"/>
        </pc:sldMkLst>
      </pc:sldChg>
      <pc:sldChg chg="addSp delSp modSp mod ord">
        <pc:chgData name="Kaylee Abel-JHG" userId="7aa9a202-2686-4654-a685-79e699da8cb9" providerId="ADAL" clId="{760D0953-F938-44A2-A626-CF2D048735B5}" dt="2025-03-20T00:28:57.772" v="2278" actId="20577"/>
        <pc:sldMkLst>
          <pc:docMk/>
          <pc:sldMk cId="1986641239" sldId="261"/>
        </pc:sldMkLst>
      </pc:sldChg>
      <pc:sldChg chg="delSp modSp mod ord">
        <pc:chgData name="Kaylee Abel-JHG" userId="7aa9a202-2686-4654-a685-79e699da8cb9" providerId="ADAL" clId="{760D0953-F938-44A2-A626-CF2D048735B5}" dt="2025-03-25T01:06:58.049" v="2621" actId="1076"/>
        <pc:sldMkLst>
          <pc:docMk/>
          <pc:sldMk cId="2147789989" sldId="262"/>
        </pc:sldMkLst>
      </pc:sldChg>
      <pc:sldChg chg="del">
        <pc:chgData name="Kaylee Abel-JHG" userId="7aa9a202-2686-4654-a685-79e699da8cb9" providerId="ADAL" clId="{760D0953-F938-44A2-A626-CF2D048735B5}" dt="2025-03-20T00:27:27.366" v="2269" actId="47"/>
        <pc:sldMkLst>
          <pc:docMk/>
          <pc:sldMk cId="2480679488" sldId="263"/>
        </pc:sldMkLst>
      </pc:sldChg>
      <pc:sldChg chg="modSp del mod ord">
        <pc:chgData name="Kaylee Abel-JHG" userId="7aa9a202-2686-4654-a685-79e699da8cb9" providerId="ADAL" clId="{760D0953-F938-44A2-A626-CF2D048735B5}" dt="2025-03-20T00:02:45.781" v="1314" actId="47"/>
        <pc:sldMkLst>
          <pc:docMk/>
          <pc:sldMk cId="3995284438" sldId="264"/>
        </pc:sldMkLst>
      </pc:sldChg>
      <pc:sldChg chg="del">
        <pc:chgData name="Kaylee Abel-JHG" userId="7aa9a202-2686-4654-a685-79e699da8cb9" providerId="ADAL" clId="{760D0953-F938-44A2-A626-CF2D048735B5}" dt="2025-03-25T01:01:36.459" v="2612" actId="47"/>
        <pc:sldMkLst>
          <pc:docMk/>
          <pc:sldMk cId="3770359771" sldId="265"/>
        </pc:sldMkLst>
      </pc:sldChg>
      <pc:sldChg chg="del">
        <pc:chgData name="Kaylee Abel-JHG" userId="7aa9a202-2686-4654-a685-79e699da8cb9" providerId="ADAL" clId="{760D0953-F938-44A2-A626-CF2D048735B5}" dt="2025-03-25T01:01:37.407" v="2613" actId="47"/>
        <pc:sldMkLst>
          <pc:docMk/>
          <pc:sldMk cId="4015813202" sldId="266"/>
        </pc:sldMkLst>
      </pc:sldChg>
      <pc:sldChg chg="addSp delSp modSp mod">
        <pc:chgData name="Kaylee Abel-JHG" userId="7aa9a202-2686-4654-a685-79e699da8cb9" providerId="ADAL" clId="{760D0953-F938-44A2-A626-CF2D048735B5}" dt="2025-03-25T01:59:58.959" v="2632" actId="207"/>
        <pc:sldMkLst>
          <pc:docMk/>
          <pc:sldMk cId="865224495" sldId="267"/>
        </pc:sldMkLst>
      </pc:sldChg>
      <pc:sldChg chg="modSp del mod ord">
        <pc:chgData name="Kaylee Abel-JHG" userId="7aa9a202-2686-4654-a685-79e699da8cb9" providerId="ADAL" clId="{760D0953-F938-44A2-A626-CF2D048735B5}" dt="2025-03-25T03:51:28.586" v="2714" actId="47"/>
        <pc:sldMkLst>
          <pc:docMk/>
          <pc:sldMk cId="3770515916" sldId="268"/>
        </pc:sldMkLst>
      </pc:sldChg>
      <pc:sldChg chg="modSp del mod ord">
        <pc:chgData name="Kaylee Abel-JHG" userId="7aa9a202-2686-4654-a685-79e699da8cb9" providerId="ADAL" clId="{760D0953-F938-44A2-A626-CF2D048735B5}" dt="2025-03-20T05:23:55.494" v="2447" actId="47"/>
        <pc:sldMkLst>
          <pc:docMk/>
          <pc:sldMk cId="3113939122" sldId="269"/>
        </pc:sldMkLst>
      </pc:sldChg>
      <pc:sldChg chg="modSp mod">
        <pc:chgData name="Kaylee Abel-JHG" userId="7aa9a202-2686-4654-a685-79e699da8cb9" providerId="ADAL" clId="{760D0953-F938-44A2-A626-CF2D048735B5}" dt="2025-03-25T02:02:27.031" v="2700" actId="20577"/>
        <pc:sldMkLst>
          <pc:docMk/>
          <pc:sldMk cId="220369464" sldId="270"/>
        </pc:sldMkLst>
      </pc:sldChg>
      <pc:sldChg chg="addSp delSp modSp add del mod">
        <pc:chgData name="Kaylee Abel-JHG" userId="7aa9a202-2686-4654-a685-79e699da8cb9" providerId="ADAL" clId="{760D0953-F938-44A2-A626-CF2D048735B5}" dt="2025-03-20T00:12:55.455" v="1719" actId="1076"/>
        <pc:sldMkLst>
          <pc:docMk/>
          <pc:sldMk cId="4155992022" sldId="271"/>
        </pc:sldMkLst>
      </pc:sldChg>
      <pc:sldChg chg="del">
        <pc:chgData name="Kaylee Abel-JHG" userId="7aa9a202-2686-4654-a685-79e699da8cb9" providerId="ADAL" clId="{760D0953-F938-44A2-A626-CF2D048735B5}" dt="2025-03-20T00:27:43.094" v="2271" actId="47"/>
        <pc:sldMkLst>
          <pc:docMk/>
          <pc:sldMk cId="4132399375" sldId="272"/>
        </pc:sldMkLst>
      </pc:sldChg>
      <pc:sldChg chg="addSp delSp modSp del mod ord modNotesTx">
        <pc:chgData name="Kaylee Abel-JHG" userId="7aa9a202-2686-4654-a685-79e699da8cb9" providerId="ADAL" clId="{760D0953-F938-44A2-A626-CF2D048735B5}" dt="2025-03-25T01:57:44.832" v="2626" actId="47"/>
        <pc:sldMkLst>
          <pc:docMk/>
          <pc:sldMk cId="2048029117" sldId="273"/>
        </pc:sldMkLst>
      </pc:sldChg>
      <pc:sldChg chg="modSp add del mod ord">
        <pc:chgData name="Kaylee Abel-JHG" userId="7aa9a202-2686-4654-a685-79e699da8cb9" providerId="ADAL" clId="{760D0953-F938-44A2-A626-CF2D048735B5}" dt="2025-03-24T23:28:26.353" v="2599" actId="403"/>
        <pc:sldMkLst>
          <pc:docMk/>
          <pc:sldMk cId="0" sldId="275"/>
        </pc:sldMkLst>
      </pc:sldChg>
      <pc:sldChg chg="del">
        <pc:chgData name="Kaylee Abel-JHG" userId="7aa9a202-2686-4654-a685-79e699da8cb9" providerId="ADAL" clId="{760D0953-F938-44A2-A626-CF2D048735B5}" dt="2025-03-20T00:13:07.393" v="1720" actId="2696"/>
        <pc:sldMkLst>
          <pc:docMk/>
          <pc:sldMk cId="2417885936" sldId="275"/>
        </pc:sldMkLst>
      </pc:sldChg>
      <pc:sldChg chg="addSp modSp new mod ord setBg">
        <pc:chgData name="Kaylee Abel-JHG" userId="7aa9a202-2686-4654-a685-79e699da8cb9" providerId="ADAL" clId="{760D0953-F938-44A2-A626-CF2D048735B5}" dt="2025-03-25T03:39:00.617" v="2713" actId="20577"/>
        <pc:sldMkLst>
          <pc:docMk/>
          <pc:sldMk cId="3389503773" sldId="276"/>
        </pc:sldMkLst>
      </pc:sldChg>
      <pc:sldChg chg="modSp new del mod">
        <pc:chgData name="Kaylee Abel-JHG" userId="7aa9a202-2686-4654-a685-79e699da8cb9" providerId="ADAL" clId="{760D0953-F938-44A2-A626-CF2D048735B5}" dt="2025-03-25T01:01:21.076" v="2611" actId="47"/>
        <pc:sldMkLst>
          <pc:docMk/>
          <pc:sldMk cId="1017269228" sldId="277"/>
        </pc:sldMkLst>
      </pc:sldChg>
      <pc:sldChg chg="addSp delSp modSp add mod setBg">
        <pc:chgData name="Kaylee Abel-JHG" userId="7aa9a202-2686-4654-a685-79e699da8cb9" providerId="ADAL" clId="{760D0953-F938-44A2-A626-CF2D048735B5}" dt="2025-03-25T02:02:41.649" v="2701" actId="1076"/>
        <pc:sldMkLst>
          <pc:docMk/>
          <pc:sldMk cId="3335240064" sldId="278"/>
        </pc:sldMkLst>
      </pc:sldChg>
      <pc:sldChg chg="new del">
        <pc:chgData name="Kaylee Abel-JHG" userId="7aa9a202-2686-4654-a685-79e699da8cb9" providerId="ADAL" clId="{760D0953-F938-44A2-A626-CF2D048735B5}" dt="2025-03-20T00:02:53.118" v="1316" actId="47"/>
        <pc:sldMkLst>
          <pc:docMk/>
          <pc:sldMk cId="1974747194" sldId="279"/>
        </pc:sldMkLst>
      </pc:sldChg>
      <pc:sldChg chg="addSp delSp modSp new mod ord setBg">
        <pc:chgData name="Kaylee Abel-JHG" userId="7aa9a202-2686-4654-a685-79e699da8cb9" providerId="ADAL" clId="{760D0953-F938-44A2-A626-CF2D048735B5}" dt="2025-03-25T03:38:24.050" v="2710"/>
        <pc:sldMkLst>
          <pc:docMk/>
          <pc:sldMk cId="3780410869" sldId="279"/>
        </pc:sldMkLst>
      </pc:sldChg>
      <pc:sldChg chg="addSp delSp modSp new mod">
        <pc:chgData name="Kaylee Abel-JHG" userId="7aa9a202-2686-4654-a685-79e699da8cb9" providerId="ADAL" clId="{760D0953-F938-44A2-A626-CF2D048735B5}" dt="2025-03-20T00:10:15.897" v="1659" actId="403"/>
        <pc:sldMkLst>
          <pc:docMk/>
          <pc:sldMk cId="2872749299" sldId="280"/>
        </pc:sldMkLst>
      </pc:sldChg>
      <pc:sldChg chg="delSp modSp new mod">
        <pc:chgData name="Kaylee Abel-JHG" userId="7aa9a202-2686-4654-a685-79e699da8cb9" providerId="ADAL" clId="{760D0953-F938-44A2-A626-CF2D048735B5}" dt="2025-03-24T05:18:01.282" v="2451" actId="1076"/>
        <pc:sldMkLst>
          <pc:docMk/>
          <pc:sldMk cId="2204441728" sldId="281"/>
        </pc:sldMkLst>
      </pc:sldChg>
      <pc:sldChg chg="new del">
        <pc:chgData name="Kaylee Abel-JHG" userId="7aa9a202-2686-4654-a685-79e699da8cb9" providerId="ADAL" clId="{760D0953-F938-44A2-A626-CF2D048735B5}" dt="2025-03-20T00:10:32.794" v="1663" actId="47"/>
        <pc:sldMkLst>
          <pc:docMk/>
          <pc:sldMk cId="847551552" sldId="282"/>
        </pc:sldMkLst>
      </pc:sldChg>
      <pc:sldChg chg="addSp delSp modSp new mod ord modNotesTx">
        <pc:chgData name="Kaylee Abel-JHG" userId="7aa9a202-2686-4654-a685-79e699da8cb9" providerId="ADAL" clId="{760D0953-F938-44A2-A626-CF2D048735B5}" dt="2025-03-20T00:12:47.121" v="1718" actId="1076"/>
        <pc:sldMkLst>
          <pc:docMk/>
          <pc:sldMk cId="2455791544" sldId="282"/>
        </pc:sldMkLst>
      </pc:sldChg>
      <pc:sldChg chg="new del">
        <pc:chgData name="Kaylee Abel-JHG" userId="7aa9a202-2686-4654-a685-79e699da8cb9" providerId="ADAL" clId="{760D0953-F938-44A2-A626-CF2D048735B5}" dt="2025-03-20T00:10:31.449" v="1662" actId="47"/>
        <pc:sldMkLst>
          <pc:docMk/>
          <pc:sldMk cId="2611397118" sldId="283"/>
        </pc:sldMkLst>
      </pc:sldChg>
      <pc:sldChg chg="modSp new del mod">
        <pc:chgData name="Kaylee Abel-JHG" userId="7aa9a202-2686-4654-a685-79e699da8cb9" providerId="ADAL" clId="{760D0953-F938-44A2-A626-CF2D048735B5}" dt="2025-03-25T01:57:47.638" v="2627" actId="47"/>
        <pc:sldMkLst>
          <pc:docMk/>
          <pc:sldMk cId="3125102779" sldId="283"/>
        </pc:sldMkLst>
      </pc:sldChg>
      <pc:sldChg chg="modSp new del mod">
        <pc:chgData name="Kaylee Abel-JHG" userId="7aa9a202-2686-4654-a685-79e699da8cb9" providerId="ADAL" clId="{760D0953-F938-44A2-A626-CF2D048735B5}" dt="2025-03-25T01:57:50.837" v="2628" actId="47"/>
        <pc:sldMkLst>
          <pc:docMk/>
          <pc:sldMk cId="1752486233" sldId="284"/>
        </pc:sldMkLst>
      </pc:sldChg>
      <pc:sldChg chg="addSp modSp new del mod">
        <pc:chgData name="Kaylee Abel-JHG" userId="7aa9a202-2686-4654-a685-79e699da8cb9" providerId="ADAL" clId="{760D0953-F938-44A2-A626-CF2D048735B5}" dt="2025-03-25T01:57:43.233" v="2625" actId="47"/>
        <pc:sldMkLst>
          <pc:docMk/>
          <pc:sldMk cId="1365974499" sldId="285"/>
        </pc:sldMkLst>
      </pc:sldChg>
      <pc:sldChg chg="modSp add mod ord">
        <pc:chgData name="Kaylee Abel-JHG" userId="7aa9a202-2686-4654-a685-79e699da8cb9" providerId="ADAL" clId="{760D0953-F938-44A2-A626-CF2D048735B5}" dt="2025-03-20T00:29:58.842" v="2335" actId="27636"/>
        <pc:sldMkLst>
          <pc:docMk/>
          <pc:sldMk cId="1924558324" sldId="286"/>
        </pc:sldMkLst>
      </pc:sldChg>
      <pc:sldChg chg="addSp delSp modSp mod">
        <pc:chgData name="Kaylee Abel-JHG" userId="7aa9a202-2686-4654-a685-79e699da8cb9" providerId="ADAL" clId="{760D0953-F938-44A2-A626-CF2D048735B5}" dt="2025-03-25T01:57:01.133" v="2622" actId="14100"/>
        <pc:sldMkLst>
          <pc:docMk/>
          <pc:sldMk cId="0" sldId="287"/>
        </pc:sldMkLst>
      </pc:sldChg>
      <pc:sldChg chg="add del">
        <pc:chgData name="Kaylee Abel-JHG" userId="7aa9a202-2686-4654-a685-79e699da8cb9" providerId="ADAL" clId="{760D0953-F938-44A2-A626-CF2D048735B5}" dt="2025-03-20T00:42:25.043" v="2413" actId="47"/>
        <pc:sldMkLst>
          <pc:docMk/>
          <pc:sldMk cId="51937525" sldId="287"/>
        </pc:sldMkLst>
      </pc:sldChg>
      <pc:sldChg chg="modSp del mod">
        <pc:chgData name="Kaylee Abel-JHG" userId="7aa9a202-2686-4654-a685-79e699da8cb9" providerId="ADAL" clId="{760D0953-F938-44A2-A626-CF2D048735B5}" dt="2025-03-24T23:28:18.835" v="2597" actId="47"/>
        <pc:sldMkLst>
          <pc:docMk/>
          <pc:sldMk cId="0" sldId="288"/>
        </pc:sldMkLst>
      </pc:sldChg>
      <pc:sldChg chg="modSp add mod ord">
        <pc:chgData name="Kaylee Abel-JHG" userId="7aa9a202-2686-4654-a685-79e699da8cb9" providerId="ADAL" clId="{760D0953-F938-44A2-A626-CF2D048735B5}" dt="2025-03-25T03:29:30.117" v="2703" actId="20577"/>
        <pc:sldMkLst>
          <pc:docMk/>
          <pc:sldMk cId="1802514906" sldId="294"/>
        </pc:sldMkLst>
      </pc:sldChg>
      <pc:sldChg chg="addSp modSp add mod ord">
        <pc:chgData name="Kaylee Abel-JHG" userId="7aa9a202-2686-4654-a685-79e699da8cb9" providerId="ADAL" clId="{760D0953-F938-44A2-A626-CF2D048735B5}" dt="2025-03-25T01:01:18.982" v="2610" actId="1076"/>
        <pc:sldMkLst>
          <pc:docMk/>
          <pc:sldMk cId="3563321857" sldId="295"/>
        </pc:sldMkLst>
      </pc:sldChg>
      <pc:sldChg chg="modNotesTx">
        <pc:chgData name="Kaylee Abel-JHG" userId="7aa9a202-2686-4654-a685-79e699da8cb9" providerId="ADAL" clId="{760D0953-F938-44A2-A626-CF2D048735B5}" dt="2025-03-25T05:28:02.916" v="2715" actId="20577"/>
        <pc:sldMkLst>
          <pc:docMk/>
          <pc:sldMk cId="2945959275" sldId="300"/>
        </pc:sldMkLst>
      </pc:sldChg>
    </pc:docChg>
  </pc:docChgLst>
  <pc:docChgLst>
    <pc:chgData name="Kaylee Abel-JHG" userId="S::kabel@jhg.com.au::7aa9a202-2686-4654-a685-79e699da8cb9" providerId="AD" clId="Web-{741AB790-9613-310E-3036-716E01914170}"/>
    <pc:docChg chg="addSld delSld modSld modMainMaster">
      <pc:chgData name="Kaylee Abel-JHG" userId="S::kabel@jhg.com.au::7aa9a202-2686-4654-a685-79e699da8cb9" providerId="AD" clId="Web-{741AB790-9613-310E-3036-716E01914170}" dt="2025-04-29T04:21:25.947" v="141" actId="1076"/>
      <pc:docMkLst>
        <pc:docMk/>
      </pc:docMkLst>
      <pc:sldChg chg="modSp">
        <pc:chgData name="Kaylee Abel-JHG" userId="S::kabel@jhg.com.au::7aa9a202-2686-4654-a685-79e699da8cb9" providerId="AD" clId="Web-{741AB790-9613-310E-3036-716E01914170}" dt="2025-04-29T04:11:18.001" v="94" actId="20577"/>
        <pc:sldMkLst>
          <pc:docMk/>
          <pc:sldMk cId="2037913573" sldId="257"/>
        </pc:sldMkLst>
      </pc:sldChg>
      <pc:sldChg chg="modSp">
        <pc:chgData name="Kaylee Abel-JHG" userId="S::kabel@jhg.com.au::7aa9a202-2686-4654-a685-79e699da8cb9" providerId="AD" clId="Web-{741AB790-9613-310E-3036-716E01914170}" dt="2025-04-29T04:18:56.769" v="108" actId="20577"/>
        <pc:sldMkLst>
          <pc:docMk/>
          <pc:sldMk cId="1986641239" sldId="261"/>
        </pc:sldMkLst>
      </pc:sldChg>
      <pc:sldChg chg="addSp delSp modSp">
        <pc:chgData name="Kaylee Abel-JHG" userId="S::kabel@jhg.com.au::7aa9a202-2686-4654-a685-79e699da8cb9" providerId="AD" clId="Web-{741AB790-9613-310E-3036-716E01914170}" dt="2025-04-29T04:21:25.947" v="141" actId="1076"/>
        <pc:sldMkLst>
          <pc:docMk/>
          <pc:sldMk cId="4155992022" sldId="271"/>
        </pc:sldMkLst>
      </pc:sldChg>
      <pc:sldChg chg="del">
        <pc:chgData name="Kaylee Abel-JHG" userId="S::kabel@jhg.com.au::7aa9a202-2686-4654-a685-79e699da8cb9" providerId="AD" clId="Web-{741AB790-9613-310E-3036-716E01914170}" dt="2025-04-29T03:57:36.437" v="92"/>
        <pc:sldMkLst>
          <pc:docMk/>
          <pc:sldMk cId="0" sldId="275"/>
        </pc:sldMkLst>
      </pc:sldChg>
      <pc:sldChg chg="modSp">
        <pc:chgData name="Kaylee Abel-JHG" userId="S::kabel@jhg.com.au::7aa9a202-2686-4654-a685-79e699da8cb9" providerId="AD" clId="Web-{741AB790-9613-310E-3036-716E01914170}" dt="2025-04-29T04:19:19.395" v="109" actId="1076"/>
        <pc:sldMkLst>
          <pc:docMk/>
          <pc:sldMk cId="2455791544" sldId="282"/>
        </pc:sldMkLst>
      </pc:sldChg>
      <pc:sldChg chg="modSp">
        <pc:chgData name="Kaylee Abel-JHG" userId="S::kabel@jhg.com.au::7aa9a202-2686-4654-a685-79e699da8cb9" providerId="AD" clId="Web-{741AB790-9613-310E-3036-716E01914170}" dt="2025-04-29T03:54:55.540" v="50" actId="20577"/>
        <pc:sldMkLst>
          <pc:docMk/>
          <pc:sldMk cId="3563321857" sldId="295"/>
        </pc:sldMkLst>
      </pc:sldChg>
      <pc:sldChg chg="modSp">
        <pc:chgData name="Kaylee Abel-JHG" userId="S::kabel@jhg.com.au::7aa9a202-2686-4654-a685-79e699da8cb9" providerId="AD" clId="Web-{741AB790-9613-310E-3036-716E01914170}" dt="2025-04-29T03:51:43.017" v="10" actId="20577"/>
        <pc:sldMkLst>
          <pc:docMk/>
          <pc:sldMk cId="2945959275" sldId="300"/>
        </pc:sldMkLst>
      </pc:sldChg>
      <pc:sldChg chg="modSp">
        <pc:chgData name="Kaylee Abel-JHG" userId="S::kabel@jhg.com.au::7aa9a202-2686-4654-a685-79e699da8cb9" providerId="AD" clId="Web-{741AB790-9613-310E-3036-716E01914170}" dt="2025-04-29T04:18:20.861" v="105" actId="1076"/>
        <pc:sldMkLst>
          <pc:docMk/>
          <pc:sldMk cId="647762884" sldId="301"/>
        </pc:sldMkLst>
      </pc:sldChg>
      <pc:sldChg chg="modSp modCm">
        <pc:chgData name="Kaylee Abel-JHG" userId="S::kabel@jhg.com.au::7aa9a202-2686-4654-a685-79e699da8cb9" providerId="AD" clId="Web-{741AB790-9613-310E-3036-716E01914170}" dt="2025-04-29T04:12:28.738" v="101" actId="1076"/>
        <pc:sldMkLst>
          <pc:docMk/>
          <pc:sldMk cId="3373188325" sldId="303"/>
        </pc:sldMkLst>
        <pc:extLst>
          <p:ext xmlns:p="http://schemas.openxmlformats.org/presentationml/2006/main" uri="{D6D511B9-2390-475A-947B-AFAB55BFBCF1}">
            <pc226:cmChg xmlns:pc226="http://schemas.microsoft.com/office/powerpoint/2022/06/main/command" chg="mod">
              <pc226:chgData name="Kaylee Abel-JHG" userId="S::kabel@jhg.com.au::7aa9a202-2686-4654-a685-79e699da8cb9" providerId="AD" clId="Web-{741AB790-9613-310E-3036-716E01914170}" dt="2025-04-29T04:11:37.877" v="99" actId="20577"/>
              <pc2:cmMkLst xmlns:pc2="http://schemas.microsoft.com/office/powerpoint/2019/9/main/command">
                <pc:docMk/>
                <pc:sldMk cId="3373188325" sldId="303"/>
                <pc2:cmMk id="{CB5C0184-06D4-4965-84C0-274D59B870FC}"/>
              </pc2:cmMkLst>
            </pc226:cmChg>
          </p:ext>
        </pc:extLst>
      </pc:sldChg>
      <pc:sldChg chg="modSp">
        <pc:chgData name="Kaylee Abel-JHG" userId="S::kabel@jhg.com.au::7aa9a202-2686-4654-a685-79e699da8cb9" providerId="AD" clId="Web-{741AB790-9613-310E-3036-716E01914170}" dt="2025-04-29T03:56:30.950" v="62" actId="1076"/>
        <pc:sldMkLst>
          <pc:docMk/>
          <pc:sldMk cId="477586341" sldId="305"/>
        </pc:sldMkLst>
      </pc:sldChg>
      <pc:sldChg chg="modSp">
        <pc:chgData name="Kaylee Abel-JHG" userId="S::kabel@jhg.com.au::7aa9a202-2686-4654-a685-79e699da8cb9" providerId="AD" clId="Web-{741AB790-9613-310E-3036-716E01914170}" dt="2025-04-29T03:51:20.282" v="9" actId="20577"/>
        <pc:sldMkLst>
          <pc:docMk/>
          <pc:sldMk cId="4210254096" sldId="310"/>
        </pc:sldMkLst>
      </pc:sldChg>
      <pc:sldChg chg="modSp">
        <pc:chgData name="Kaylee Abel-JHG" userId="S::kabel@jhg.com.au::7aa9a202-2686-4654-a685-79e699da8cb9" providerId="AD" clId="Web-{741AB790-9613-310E-3036-716E01914170}" dt="2025-04-29T03:52:27.597" v="15" actId="1076"/>
        <pc:sldMkLst>
          <pc:docMk/>
          <pc:sldMk cId="2417885936" sldId="312"/>
        </pc:sldMkLst>
      </pc:sldChg>
      <pc:sldChg chg="modSp add">
        <pc:chgData name="Kaylee Abel-JHG" userId="S::kabel@jhg.com.au::7aa9a202-2686-4654-a685-79e699da8cb9" providerId="AD" clId="Web-{741AB790-9613-310E-3036-716E01914170}" dt="2025-04-29T04:16:13.591" v="104" actId="1076"/>
        <pc:sldMkLst>
          <pc:docMk/>
          <pc:sldMk cId="742431495" sldId="313"/>
        </pc:sldMkLst>
      </pc:sldChg>
      <pc:sldMasterChg chg="addSldLayout">
        <pc:chgData name="Kaylee Abel-JHG" userId="S::kabel@jhg.com.au::7aa9a202-2686-4654-a685-79e699da8cb9" providerId="AD" clId="Web-{741AB790-9613-310E-3036-716E01914170}" dt="2025-04-29T03:57:07.952" v="63"/>
        <pc:sldMasterMkLst>
          <pc:docMk/>
          <pc:sldMasterMk cId="1123178574" sldId="2147483648"/>
        </pc:sldMasterMkLst>
        <pc:sldLayoutChg chg="add">
          <pc:chgData name="Kaylee Abel-JHG" userId="S::kabel@jhg.com.au::7aa9a202-2686-4654-a685-79e699da8cb9" providerId="AD" clId="Web-{741AB790-9613-310E-3036-716E01914170}" dt="2025-04-29T03:57:07.952" v="63"/>
          <pc:sldLayoutMkLst>
            <pc:docMk/>
            <pc:sldMasterMk cId="1123178574" sldId="2147483648"/>
            <pc:sldLayoutMk cId="621110545" sldId="2147483679"/>
          </pc:sldLayoutMkLst>
        </pc:sldLayoutChg>
        <pc:sldLayoutChg chg="add">
          <pc:chgData name="Kaylee Abel-JHG" userId="S::kabel@jhg.com.au::7aa9a202-2686-4654-a685-79e699da8cb9" providerId="AD" clId="Web-{741AB790-9613-310E-3036-716E01914170}" dt="2025-04-29T03:57:07.952" v="63"/>
          <pc:sldLayoutMkLst>
            <pc:docMk/>
            <pc:sldMasterMk cId="1123178574" sldId="2147483648"/>
            <pc:sldLayoutMk cId="1696091131" sldId="2147483680"/>
          </pc:sldLayoutMkLst>
        </pc:sldLayoutChg>
        <pc:sldLayoutChg chg="add">
          <pc:chgData name="Kaylee Abel-JHG" userId="S::kabel@jhg.com.au::7aa9a202-2686-4654-a685-79e699da8cb9" providerId="AD" clId="Web-{741AB790-9613-310E-3036-716E01914170}" dt="2025-04-29T03:57:07.952" v="63"/>
          <pc:sldLayoutMkLst>
            <pc:docMk/>
            <pc:sldMasterMk cId="1123178574" sldId="2147483648"/>
            <pc:sldLayoutMk cId="2384423320" sldId="2147483681"/>
          </pc:sldLayoutMkLst>
        </pc:sldLayoutChg>
        <pc:sldLayoutChg chg="add">
          <pc:chgData name="Kaylee Abel-JHG" userId="S::kabel@jhg.com.au::7aa9a202-2686-4654-a685-79e699da8cb9" providerId="AD" clId="Web-{741AB790-9613-310E-3036-716E01914170}" dt="2025-04-29T03:57:07.952" v="63"/>
          <pc:sldLayoutMkLst>
            <pc:docMk/>
            <pc:sldMasterMk cId="1123178574" sldId="2147483648"/>
            <pc:sldLayoutMk cId="4227035095" sldId="2147483682"/>
          </pc:sldLayoutMkLst>
        </pc:sldLayoutChg>
        <pc:sldLayoutChg chg="add">
          <pc:chgData name="Kaylee Abel-JHG" userId="S::kabel@jhg.com.au::7aa9a202-2686-4654-a685-79e699da8cb9" providerId="AD" clId="Web-{741AB790-9613-310E-3036-716E01914170}" dt="2025-04-29T03:57:07.952" v="63"/>
          <pc:sldLayoutMkLst>
            <pc:docMk/>
            <pc:sldMasterMk cId="1123178574" sldId="2147483648"/>
            <pc:sldLayoutMk cId="4231803111" sldId="2147483723"/>
          </pc:sldLayoutMkLst>
        </pc:sldLayoutChg>
        <pc:sldLayoutChg chg="add">
          <pc:chgData name="Kaylee Abel-JHG" userId="S::kabel@jhg.com.au::7aa9a202-2686-4654-a685-79e699da8cb9" providerId="AD" clId="Web-{741AB790-9613-310E-3036-716E01914170}" dt="2025-04-29T03:57:07.952" v="63"/>
          <pc:sldLayoutMkLst>
            <pc:docMk/>
            <pc:sldMasterMk cId="1123178574" sldId="2147483648"/>
            <pc:sldLayoutMk cId="3845285667" sldId="2147483724"/>
          </pc:sldLayoutMkLst>
        </pc:sldLayoutChg>
        <pc:sldLayoutChg chg="add">
          <pc:chgData name="Kaylee Abel-JHG" userId="S::kabel@jhg.com.au::7aa9a202-2686-4654-a685-79e699da8cb9" providerId="AD" clId="Web-{741AB790-9613-310E-3036-716E01914170}" dt="2025-04-29T03:57:07.952" v="63"/>
          <pc:sldLayoutMkLst>
            <pc:docMk/>
            <pc:sldMasterMk cId="1123178574" sldId="2147483648"/>
            <pc:sldLayoutMk cId="590455473" sldId="2147483729"/>
          </pc:sldLayoutMkLst>
        </pc:sldLayoutChg>
        <pc:sldLayoutChg chg="add">
          <pc:chgData name="Kaylee Abel-JHG" userId="S::kabel@jhg.com.au::7aa9a202-2686-4654-a685-79e699da8cb9" providerId="AD" clId="Web-{741AB790-9613-310E-3036-716E01914170}" dt="2025-04-29T03:57:07.952" v="63"/>
          <pc:sldLayoutMkLst>
            <pc:docMk/>
            <pc:sldMasterMk cId="1123178574" sldId="2147483648"/>
            <pc:sldLayoutMk cId="3843991251" sldId="2147483730"/>
          </pc:sldLayoutMkLst>
        </pc:sldLayoutChg>
        <pc:sldLayoutChg chg="add">
          <pc:chgData name="Kaylee Abel-JHG" userId="S::kabel@jhg.com.au::7aa9a202-2686-4654-a685-79e699da8cb9" providerId="AD" clId="Web-{741AB790-9613-310E-3036-716E01914170}" dt="2025-04-29T03:57:07.952" v="63"/>
          <pc:sldLayoutMkLst>
            <pc:docMk/>
            <pc:sldMasterMk cId="1123178574" sldId="2147483648"/>
            <pc:sldLayoutMk cId="2341104341" sldId="2147483731"/>
          </pc:sldLayoutMkLst>
        </pc:sldLayoutChg>
      </pc:sldMasterChg>
      <pc:sldMasterChg chg="replId modSldLayout">
        <pc:chgData name="Kaylee Abel-JHG" userId="S::kabel@jhg.com.au::7aa9a202-2686-4654-a685-79e699da8cb9" providerId="AD" clId="Web-{741AB790-9613-310E-3036-716E01914170}" dt="2025-04-29T03:57:07.952" v="63"/>
        <pc:sldMasterMkLst>
          <pc:docMk/>
          <pc:sldMasterMk cId="1112618162" sldId="2147483728"/>
        </pc:sldMasterMkLst>
        <pc:sldLayoutChg chg="replId">
          <pc:chgData name="Kaylee Abel-JHG" userId="S::kabel@jhg.com.au::7aa9a202-2686-4654-a685-79e699da8cb9" providerId="AD" clId="Web-{741AB790-9613-310E-3036-716E01914170}" dt="2025-04-29T03:57:07.952" v="63"/>
          <pc:sldLayoutMkLst>
            <pc:docMk/>
            <pc:sldMasterMk cId="1112618162" sldId="2147483728"/>
            <pc:sldLayoutMk cId="3750543879" sldId="2147483725"/>
          </pc:sldLayoutMkLst>
        </pc:sldLayoutChg>
        <pc:sldLayoutChg chg="replId">
          <pc:chgData name="Kaylee Abel-JHG" userId="S::kabel@jhg.com.au::7aa9a202-2686-4654-a685-79e699da8cb9" providerId="AD" clId="Web-{741AB790-9613-310E-3036-716E01914170}" dt="2025-04-29T03:57:07.952" v="63"/>
          <pc:sldLayoutMkLst>
            <pc:docMk/>
            <pc:sldMasterMk cId="1112618162" sldId="2147483728"/>
            <pc:sldLayoutMk cId="3097606747" sldId="2147483726"/>
          </pc:sldLayoutMkLst>
        </pc:sldLayoutChg>
        <pc:sldLayoutChg chg="replId">
          <pc:chgData name="Kaylee Abel-JHG" userId="S::kabel@jhg.com.au::7aa9a202-2686-4654-a685-79e699da8cb9" providerId="AD" clId="Web-{741AB790-9613-310E-3036-716E01914170}" dt="2025-04-29T03:57:07.952" v="63"/>
          <pc:sldLayoutMkLst>
            <pc:docMk/>
            <pc:sldMasterMk cId="1112618162" sldId="2147483728"/>
            <pc:sldLayoutMk cId="2529165273" sldId="2147483727"/>
          </pc:sldLayoutMkLst>
        </pc:sldLayoutChg>
      </pc:sldMasterChg>
    </pc:docChg>
  </pc:docChgLst>
  <pc:docChgLst>
    <pc:chgData name="Nicole Jensen-JHG" userId="S::njensen@jhg.com.au::ef58999d-892b-4ae5-8e0a-d77a3839e1a7" providerId="AD" clId="Web-{42D79FDD-E57C-0699-D6F5-5EEE0BCD1C1D}"/>
    <pc:docChg chg="modSld">
      <pc:chgData name="Nicole Jensen-JHG" userId="S::njensen@jhg.com.au::ef58999d-892b-4ae5-8e0a-d77a3839e1a7" providerId="AD" clId="Web-{42D79FDD-E57C-0699-D6F5-5EEE0BCD1C1D}" dt="2025-03-26T02:23:15.597" v="3" actId="1076"/>
      <pc:docMkLst>
        <pc:docMk/>
      </pc:docMkLst>
      <pc:sldChg chg="addSp delSp modSp">
        <pc:chgData name="Nicole Jensen-JHG" userId="S::njensen@jhg.com.au::ef58999d-892b-4ae5-8e0a-d77a3839e1a7" providerId="AD" clId="Web-{42D79FDD-E57C-0699-D6F5-5EEE0BCD1C1D}" dt="2025-03-26T02:23:15.597" v="3" actId="1076"/>
        <pc:sldMkLst>
          <pc:docMk/>
          <pc:sldMk cId="3389503773" sldId="276"/>
        </pc:sldMkLst>
      </pc:sldChg>
    </pc:docChg>
  </pc:docChgLst>
  <pc:docChgLst>
    <pc:chgData name="Kaylee Abel-JHG" userId="7aa9a202-2686-4654-a685-79e699da8cb9" providerId="ADAL" clId="{DB362E9A-E7B6-45DD-BCBA-3F2FA5A9E40C}"/>
    <pc:docChg chg="custSel modSld sldOrd">
      <pc:chgData name="Kaylee Abel-JHG" userId="7aa9a202-2686-4654-a685-79e699da8cb9" providerId="ADAL" clId="{DB362E9A-E7B6-45DD-BCBA-3F2FA5A9E40C}" dt="2025-06-02T03:26:49.492" v="50"/>
      <pc:docMkLst>
        <pc:docMk/>
      </pc:docMkLst>
      <pc:sldChg chg="addSp delSp modSp mod modAnim">
        <pc:chgData name="Kaylee Abel-JHG" userId="7aa9a202-2686-4654-a685-79e699da8cb9" providerId="ADAL" clId="{DB362E9A-E7B6-45DD-BCBA-3F2FA5A9E40C}" dt="2025-06-02T03:26:42.544" v="49"/>
        <pc:sldMkLst>
          <pc:docMk/>
          <pc:sldMk cId="2037913573" sldId="257"/>
        </pc:sldMkLst>
      </pc:sldChg>
      <pc:sldChg chg="modSp mod ord">
        <pc:chgData name="Kaylee Abel-JHG" userId="7aa9a202-2686-4654-a685-79e699da8cb9" providerId="ADAL" clId="{DB362E9A-E7B6-45DD-BCBA-3F2FA5A9E40C}" dt="2025-05-29T05:22:35.428" v="23" actId="20578"/>
        <pc:sldMkLst>
          <pc:docMk/>
          <pc:sldMk cId="1986641239" sldId="261"/>
        </pc:sldMkLst>
      </pc:sldChg>
      <pc:sldChg chg="addSp delSp modSp mod modAnim">
        <pc:chgData name="Kaylee Abel-JHG" userId="7aa9a202-2686-4654-a685-79e699da8cb9" providerId="ADAL" clId="{DB362E9A-E7B6-45DD-BCBA-3F2FA5A9E40C}" dt="2025-06-02T03:26:49.492" v="50"/>
        <pc:sldMkLst>
          <pc:docMk/>
          <pc:sldMk cId="2945959275" sldId="300"/>
        </pc:sldMkLst>
      </pc:sldChg>
    </pc:docChg>
  </pc:docChgLst>
  <pc:docChgLst>
    <pc:chgData name="Kaylee Abel-JHG" userId="S::kabel@jhg.com.au::7aa9a202-2686-4654-a685-79e699da8cb9" providerId="AD" clId="Web-{13AA8BFF-64DC-F62D-2595-5F4FD02E6A39}"/>
    <pc:docChg chg="modSld">
      <pc:chgData name="Kaylee Abel-JHG" userId="S::kabel@jhg.com.au::7aa9a202-2686-4654-a685-79e699da8cb9" providerId="AD" clId="Web-{13AA8BFF-64DC-F62D-2595-5F4FD02E6A39}" dt="2025-05-01T05:38:13.246" v="3" actId="20577"/>
      <pc:docMkLst>
        <pc:docMk/>
      </pc:docMkLst>
      <pc:sldChg chg="modSp modCm">
        <pc:chgData name="Kaylee Abel-JHG" userId="S::kabel@jhg.com.au::7aa9a202-2686-4654-a685-79e699da8cb9" providerId="AD" clId="Web-{13AA8BFF-64DC-F62D-2595-5F4FD02E6A39}" dt="2025-05-01T05:38:13.246" v="3" actId="20577"/>
        <pc:sldMkLst>
          <pc:docMk/>
          <pc:sldMk cId="1802514906" sldId="294"/>
        </pc:sldMkLst>
        <pc:extLst>
          <p:ext xmlns:p="http://schemas.openxmlformats.org/presentationml/2006/main" uri="{D6D511B9-2390-475A-947B-AFAB55BFBCF1}">
            <pc226:cmChg xmlns:pc226="http://schemas.microsoft.com/office/powerpoint/2022/06/main/command" chg="mod">
              <pc226:chgData name="Kaylee Abel-JHG" userId="S::kabel@jhg.com.au::7aa9a202-2686-4654-a685-79e699da8cb9" providerId="AD" clId="Web-{13AA8BFF-64DC-F62D-2595-5F4FD02E6A39}" dt="2025-05-01T05:38:10.934" v="2" actId="20577"/>
              <pc2:cmMkLst xmlns:pc2="http://schemas.microsoft.com/office/powerpoint/2019/9/main/command">
                <pc:docMk/>
                <pc:sldMk cId="1802514906" sldId="294"/>
                <pc2:cmMk id="{0AF69C59-ED29-46F3-A35F-BA80E5D4D6D5}"/>
              </pc2:cmMkLst>
            </pc226:cmChg>
          </p:ext>
        </pc:extLst>
      </pc:sldChg>
    </pc:docChg>
  </pc:docChgLst>
  <pc:docChgLst>
    <pc:chgData name="Kaylee Abel-JHG" userId="S::kabel@jhg.com.au::7aa9a202-2686-4654-a685-79e699da8cb9" providerId="AD" clId="Web-{1FCCC9AB-1323-2F65-C12C-A04468161F8C}"/>
    <pc:docChg chg="addSld modSld">
      <pc:chgData name="Kaylee Abel-JHG" userId="S::kabel@jhg.com.au::7aa9a202-2686-4654-a685-79e699da8cb9" providerId="AD" clId="Web-{1FCCC9AB-1323-2F65-C12C-A04468161F8C}" dt="2025-06-20T05:12:47.292" v="2"/>
      <pc:docMkLst>
        <pc:docMk/>
      </pc:docMkLst>
      <pc:sldChg chg="addSp delSp modSp new mod modClrScheme chgLayout">
        <pc:chgData name="Kaylee Abel-JHG" userId="S::kabel@jhg.com.au::7aa9a202-2686-4654-a685-79e699da8cb9" providerId="AD" clId="Web-{1FCCC9AB-1323-2F65-C12C-A04468161F8C}" dt="2025-06-20T05:12:47.292" v="2"/>
        <pc:sldMkLst>
          <pc:docMk/>
          <pc:sldMk cId="2038854467" sldId="316"/>
        </pc:sldMkLst>
      </pc:sldChg>
    </pc:docChg>
  </pc:docChgLst>
  <pc:docChgLst>
    <pc:chgData name="Nicole Jensen-JHG" userId="ef58999d-892b-4ae5-8e0a-d77a3839e1a7" providerId="ADAL" clId="{2228AC3C-3812-46D5-9902-BA51DAD5FE6C}"/>
    <pc:docChg chg="custSel modSld sldOrd">
      <pc:chgData name="Nicole Jensen-JHG" userId="ef58999d-892b-4ae5-8e0a-d77a3839e1a7" providerId="ADAL" clId="{2228AC3C-3812-46D5-9902-BA51DAD5FE6C}" dt="2025-05-08T11:01:57.495" v="35" actId="1076"/>
      <pc:docMkLst>
        <pc:docMk/>
      </pc:docMkLst>
      <pc:sldChg chg="modSp mod">
        <pc:chgData name="Nicole Jensen-JHG" userId="ef58999d-892b-4ae5-8e0a-d77a3839e1a7" providerId="ADAL" clId="{2228AC3C-3812-46D5-9902-BA51DAD5FE6C}" dt="2025-05-08T10:37:09.834" v="2" actId="120"/>
        <pc:sldMkLst>
          <pc:docMk/>
          <pc:sldMk cId="2037913573" sldId="257"/>
        </pc:sldMkLst>
      </pc:sldChg>
      <pc:sldChg chg="addSp delSp modSp mod">
        <pc:chgData name="Nicole Jensen-JHG" userId="ef58999d-892b-4ae5-8e0a-d77a3839e1a7" providerId="ADAL" clId="{2228AC3C-3812-46D5-9902-BA51DAD5FE6C}" dt="2025-05-08T11:00:51.113" v="29"/>
        <pc:sldMkLst>
          <pc:docMk/>
          <pc:sldMk cId="1986641239" sldId="261"/>
        </pc:sldMkLst>
      </pc:sldChg>
      <pc:sldChg chg="addSp delSp modSp mod">
        <pc:chgData name="Nicole Jensen-JHG" userId="ef58999d-892b-4ae5-8e0a-d77a3839e1a7" providerId="ADAL" clId="{2228AC3C-3812-46D5-9902-BA51DAD5FE6C}" dt="2025-05-08T10:53:15.775" v="8" actId="22"/>
        <pc:sldMkLst>
          <pc:docMk/>
          <pc:sldMk cId="3178840537" sldId="298"/>
        </pc:sldMkLst>
      </pc:sldChg>
      <pc:sldChg chg="modSp mod ord modCm">
        <pc:chgData name="Nicole Jensen-JHG" userId="ef58999d-892b-4ae5-8e0a-d77a3839e1a7" providerId="ADAL" clId="{2228AC3C-3812-46D5-9902-BA51DAD5FE6C}" dt="2025-05-08T11:01:57.495" v="35" actId="1076"/>
        <pc:sldMkLst>
          <pc:docMk/>
          <pc:sldMk cId="647762884" sldId="301"/>
        </pc:sldMkLst>
        <pc:extLst>
          <p:ext xmlns:p="http://schemas.openxmlformats.org/presentationml/2006/main" uri="{D6D511B9-2390-475A-947B-AFAB55BFBCF1}">
            <pc226:cmChg xmlns:pc226="http://schemas.microsoft.com/office/powerpoint/2022/06/main/command" chg="mod">
              <pc226:chgData name="Nicole Jensen-JHG" userId="ef58999d-892b-4ae5-8e0a-d77a3839e1a7" providerId="ADAL" clId="{2228AC3C-3812-46D5-9902-BA51DAD5FE6C}" dt="2025-05-08T10:56:54.170" v="28" actId="20577"/>
              <pc2:cmMkLst xmlns:pc2="http://schemas.microsoft.com/office/powerpoint/2019/9/main/command">
                <pc:docMk/>
                <pc:sldMk cId="647762884" sldId="301"/>
                <pc2:cmMk id="{9AD348A9-F41E-46D1-B20E-AB1F3134BFF4}"/>
              </pc2:cmMkLst>
            </pc226:cmChg>
          </p:ext>
        </pc:extLst>
      </pc:sldChg>
      <pc:sldChg chg="modSp mod">
        <pc:chgData name="Nicole Jensen-JHG" userId="ef58999d-892b-4ae5-8e0a-d77a3839e1a7" providerId="ADAL" clId="{2228AC3C-3812-46D5-9902-BA51DAD5FE6C}" dt="2025-05-08T10:48:54.826" v="6" actId="1076"/>
        <pc:sldMkLst>
          <pc:docMk/>
          <pc:sldMk cId="90567955" sldId="307"/>
        </pc:sldMkLst>
      </pc:sldChg>
    </pc:docChg>
  </pc:docChgLst>
  <pc:docChgLst>
    <pc:chgData name="Kaylee Abel-JHG" userId="7aa9a202-2686-4654-a685-79e699da8cb9" providerId="ADAL" clId="{E6E5EFFA-EB4A-449F-BD0D-4DC6817DC9FF}"/>
    <pc:docChg chg="custSel modSld">
      <pc:chgData name="Kaylee Abel-JHG" userId="7aa9a202-2686-4654-a685-79e699da8cb9" providerId="ADAL" clId="{E6E5EFFA-EB4A-449F-BD0D-4DC6817DC9FF}" dt="2025-07-03T00:53:30.113" v="28" actId="208"/>
      <pc:docMkLst>
        <pc:docMk/>
      </pc:docMkLst>
      <pc:sldChg chg="addSp modSp mod">
        <pc:chgData name="Kaylee Abel-JHG" userId="7aa9a202-2686-4654-a685-79e699da8cb9" providerId="ADAL" clId="{E6E5EFFA-EB4A-449F-BD0D-4DC6817DC9FF}" dt="2025-07-03T00:52:23.794" v="16"/>
        <pc:sldMkLst>
          <pc:docMk/>
          <pc:sldMk cId="2037913573" sldId="257"/>
        </pc:sldMkLst>
        <pc:spChg chg="add mod">
          <ac:chgData name="Kaylee Abel-JHG" userId="7aa9a202-2686-4654-a685-79e699da8cb9" providerId="ADAL" clId="{E6E5EFFA-EB4A-449F-BD0D-4DC6817DC9FF}" dt="2025-07-03T00:51:44.138" v="11" actId="207"/>
          <ac:spMkLst>
            <pc:docMk/>
            <pc:sldMk cId="2037913573" sldId="257"/>
            <ac:spMk id="8" creationId="{A14542BD-D595-FE68-C813-C821726E4441}"/>
          </ac:spMkLst>
        </pc:spChg>
        <pc:spChg chg="add mod">
          <ac:chgData name="Kaylee Abel-JHG" userId="7aa9a202-2686-4654-a685-79e699da8cb9" providerId="ADAL" clId="{E6E5EFFA-EB4A-449F-BD0D-4DC6817DC9FF}" dt="2025-07-03T00:52:18.356" v="15" actId="208"/>
          <ac:spMkLst>
            <pc:docMk/>
            <pc:sldMk cId="2037913573" sldId="257"/>
            <ac:spMk id="9" creationId="{4C6460A1-EFDF-513F-3ADE-6F03A63FD969}"/>
          </ac:spMkLst>
        </pc:spChg>
        <pc:picChg chg="add mod">
          <ac:chgData name="Kaylee Abel-JHG" userId="7aa9a202-2686-4654-a685-79e699da8cb9" providerId="ADAL" clId="{E6E5EFFA-EB4A-449F-BD0D-4DC6817DC9FF}" dt="2025-07-03T00:52:23.794" v="16"/>
          <ac:picMkLst>
            <pc:docMk/>
            <pc:sldMk cId="2037913573" sldId="257"/>
            <ac:picMk id="7" creationId="{0E84B9B8-D0A7-38C4-0BB6-379793D3143A}"/>
          </ac:picMkLst>
        </pc:picChg>
      </pc:sldChg>
      <pc:sldChg chg="modSp mod">
        <pc:chgData name="Kaylee Abel-JHG" userId="7aa9a202-2686-4654-a685-79e699da8cb9" providerId="ADAL" clId="{E6E5EFFA-EB4A-449F-BD0D-4DC6817DC9FF}" dt="2025-07-03T00:50:40.389" v="2" actId="27636"/>
        <pc:sldMkLst>
          <pc:docMk/>
          <pc:sldMk cId="865224495" sldId="267"/>
        </pc:sldMkLst>
        <pc:spChg chg="mod">
          <ac:chgData name="Kaylee Abel-JHG" userId="7aa9a202-2686-4654-a685-79e699da8cb9" providerId="ADAL" clId="{E6E5EFFA-EB4A-449F-BD0D-4DC6817DC9FF}" dt="2025-07-03T00:50:40.377" v="1" actId="27636"/>
          <ac:spMkLst>
            <pc:docMk/>
            <pc:sldMk cId="865224495" sldId="267"/>
            <ac:spMk id="7" creationId="{60CE2EC7-2EC7-F23C-73E5-8A2C587AC908}"/>
          </ac:spMkLst>
        </pc:spChg>
        <pc:spChg chg="mod">
          <ac:chgData name="Kaylee Abel-JHG" userId="7aa9a202-2686-4654-a685-79e699da8cb9" providerId="ADAL" clId="{E6E5EFFA-EB4A-449F-BD0D-4DC6817DC9FF}" dt="2025-07-03T00:50:40.361" v="0" actId="27636"/>
          <ac:spMkLst>
            <pc:docMk/>
            <pc:sldMk cId="865224495" sldId="267"/>
            <ac:spMk id="11" creationId="{AFA83758-C9EE-A2B8-45F1-5802C97DB8DA}"/>
          </ac:spMkLst>
        </pc:spChg>
        <pc:spChg chg="mod">
          <ac:chgData name="Kaylee Abel-JHG" userId="7aa9a202-2686-4654-a685-79e699da8cb9" providerId="ADAL" clId="{E6E5EFFA-EB4A-449F-BD0D-4DC6817DC9FF}" dt="2025-07-03T00:50:40.389" v="2" actId="27636"/>
          <ac:spMkLst>
            <pc:docMk/>
            <pc:sldMk cId="865224495" sldId="267"/>
            <ac:spMk id="26" creationId="{5FFDAD34-B8D8-C02A-6B54-5BBEBA6A1F37}"/>
          </ac:spMkLst>
        </pc:spChg>
      </pc:sldChg>
      <pc:sldChg chg="addSp modSp mod">
        <pc:chgData name="Kaylee Abel-JHG" userId="7aa9a202-2686-4654-a685-79e699da8cb9" providerId="ADAL" clId="{E6E5EFFA-EB4A-449F-BD0D-4DC6817DC9FF}" dt="2025-07-03T00:53:30.113" v="28" actId="208"/>
        <pc:sldMkLst>
          <pc:docMk/>
          <pc:sldMk cId="2945959275" sldId="300"/>
        </pc:sldMkLst>
        <pc:spChg chg="add mod">
          <ac:chgData name="Kaylee Abel-JHG" userId="7aa9a202-2686-4654-a685-79e699da8cb9" providerId="ADAL" clId="{E6E5EFFA-EB4A-449F-BD0D-4DC6817DC9FF}" dt="2025-07-03T00:52:52.261" v="23" actId="207"/>
          <ac:spMkLst>
            <pc:docMk/>
            <pc:sldMk cId="2945959275" sldId="300"/>
            <ac:spMk id="8" creationId="{F497B43F-25B7-C698-F136-8C121FC24115}"/>
          </ac:spMkLst>
        </pc:spChg>
        <pc:spChg chg="add mod">
          <ac:chgData name="Kaylee Abel-JHG" userId="7aa9a202-2686-4654-a685-79e699da8cb9" providerId="ADAL" clId="{E6E5EFFA-EB4A-449F-BD0D-4DC6817DC9FF}" dt="2025-07-03T00:53:30.113" v="28" actId="208"/>
          <ac:spMkLst>
            <pc:docMk/>
            <pc:sldMk cId="2945959275" sldId="300"/>
            <ac:spMk id="9" creationId="{FD21D848-ECF9-967A-E36E-9C45742FE977}"/>
          </ac:spMkLst>
        </pc:spChg>
        <pc:picChg chg="add mod">
          <ac:chgData name="Kaylee Abel-JHG" userId="7aa9a202-2686-4654-a685-79e699da8cb9" providerId="ADAL" clId="{E6E5EFFA-EB4A-449F-BD0D-4DC6817DC9FF}" dt="2025-07-03T00:53:04.645" v="24"/>
          <ac:picMkLst>
            <pc:docMk/>
            <pc:sldMk cId="2945959275" sldId="300"/>
            <ac:picMk id="7" creationId="{6FDE23AD-5A6C-07E2-C800-3779CFF30556}"/>
          </ac:picMkLst>
        </pc:picChg>
      </pc:sldChg>
      <pc:sldChg chg="modSp mod">
        <pc:chgData name="Kaylee Abel-JHG" userId="7aa9a202-2686-4654-a685-79e699da8cb9" providerId="ADAL" clId="{E6E5EFFA-EB4A-449F-BD0D-4DC6817DC9FF}" dt="2025-07-03T00:50:40.519" v="3" actId="27636"/>
        <pc:sldMkLst>
          <pc:docMk/>
          <pc:sldMk cId="90567955" sldId="307"/>
        </pc:sldMkLst>
        <pc:spChg chg="mod">
          <ac:chgData name="Kaylee Abel-JHG" userId="7aa9a202-2686-4654-a685-79e699da8cb9" providerId="ADAL" clId="{E6E5EFFA-EB4A-449F-BD0D-4DC6817DC9FF}" dt="2025-07-03T00:50:40.519" v="3" actId="27636"/>
          <ac:spMkLst>
            <pc:docMk/>
            <pc:sldMk cId="90567955" sldId="307"/>
            <ac:spMk id="2" creationId="{85E548B1-C104-F9B7-376D-4586AF0E3FD4}"/>
          </ac:spMkLst>
        </pc:spChg>
      </pc:sldChg>
    </pc:docChg>
  </pc:docChgLst>
  <pc:docChgLst>
    <pc:chgData name="Nicole E Sprintall" userId="S::nicole.e.sprintall_tmr.qld.gov.au#ext#@johnholland.onmicrosoft.com::795536ba-a6f9-46c9-a450-2b6366a6b235" providerId="AD" clId="Web-{79ADB32B-D547-CD70-3B2E-CAA85FA62240}"/>
    <pc:docChg chg="mod modSld">
      <pc:chgData name="Nicole E Sprintall" userId="S::nicole.e.sprintall_tmr.qld.gov.au#ext#@johnholland.onmicrosoft.com::795536ba-a6f9-46c9-a450-2b6366a6b235" providerId="AD" clId="Web-{79ADB32B-D547-CD70-3B2E-CAA85FA62240}" dt="2025-04-10T07:23:43.801" v="45" actId="1076"/>
      <pc:docMkLst>
        <pc:docMk/>
      </pc:docMkLst>
      <pc:sldChg chg="modSp">
        <pc:chgData name="Nicole E Sprintall" userId="S::nicole.e.sprintall_tmr.qld.gov.au#ext#@johnholland.onmicrosoft.com::795536ba-a6f9-46c9-a450-2b6366a6b235" providerId="AD" clId="Web-{79ADB32B-D547-CD70-3B2E-CAA85FA62240}" dt="2025-04-10T07:23:43.801" v="45" actId="1076"/>
        <pc:sldMkLst>
          <pc:docMk/>
          <pc:sldMk cId="865224495" sldId="267"/>
        </pc:sldMkLst>
      </pc:sldChg>
      <pc:sldChg chg="modSp">
        <pc:chgData name="Nicole E Sprintall" userId="S::nicole.e.sprintall_tmr.qld.gov.au#ext#@johnholland.onmicrosoft.com::795536ba-a6f9-46c9-a450-2b6366a6b235" providerId="AD" clId="Web-{79ADB32B-D547-CD70-3B2E-CAA85FA62240}" dt="2025-04-10T07:14:26.609" v="0" actId="14100"/>
        <pc:sldMkLst>
          <pc:docMk/>
          <pc:sldMk cId="0" sldId="275"/>
        </pc:sldMkLst>
      </pc:sldChg>
      <pc:sldChg chg="modSp">
        <pc:chgData name="Nicole E Sprintall" userId="S::nicole.e.sprintall_tmr.qld.gov.au#ext#@johnholland.onmicrosoft.com::795536ba-a6f9-46c9-a450-2b6366a6b235" providerId="AD" clId="Web-{79ADB32B-D547-CD70-3B2E-CAA85FA62240}" dt="2025-04-10T07:16:16.047" v="7" actId="20577"/>
        <pc:sldMkLst>
          <pc:docMk/>
          <pc:sldMk cId="3335240064" sldId="278"/>
        </pc:sldMkLst>
      </pc:sldChg>
      <pc:sldChg chg="modSp modCm">
        <pc:chgData name="Nicole E Sprintall" userId="S::nicole.e.sprintall_tmr.qld.gov.au#ext#@johnholland.onmicrosoft.com::795536ba-a6f9-46c9-a450-2b6366a6b235" providerId="AD" clId="Web-{79ADB32B-D547-CD70-3B2E-CAA85FA62240}" dt="2025-04-10T07:18:48.408" v="36" actId="20577"/>
        <pc:sldMkLst>
          <pc:docMk/>
          <pc:sldMk cId="1802514906" sldId="294"/>
        </pc:sldMkLst>
        <pc:extLst>
          <p:ext xmlns:p="http://schemas.openxmlformats.org/presentationml/2006/main" uri="{D6D511B9-2390-475A-947B-AFAB55BFBCF1}">
            <pc226:cmChg xmlns:pc226="http://schemas.microsoft.com/office/powerpoint/2022/06/main/command" chg="mod">
              <pc226:chgData name="Nicole E Sprintall" userId="S::nicole.e.sprintall_tmr.qld.gov.au#ext#@johnholland.onmicrosoft.com::795536ba-a6f9-46c9-a450-2b6366a6b235" providerId="AD" clId="Web-{79ADB32B-D547-CD70-3B2E-CAA85FA62240}" dt="2025-04-10T07:18:48.408" v="36" actId="20577"/>
              <pc2:cmMkLst xmlns:pc2="http://schemas.microsoft.com/office/powerpoint/2019/9/main/command">
                <pc:docMk/>
                <pc:sldMk cId="1802514906" sldId="294"/>
                <pc2:cmMk id="{0AF69C59-ED29-46F3-A35F-BA80E5D4D6D5}"/>
              </pc2:cmMkLst>
            </pc226:cmChg>
          </p:ext>
        </pc:extLst>
      </pc:sldChg>
      <pc:sldChg chg="modSp modCm">
        <pc:chgData name="Nicole E Sprintall" userId="S::nicole.e.sprintall_tmr.qld.gov.au#ext#@johnholland.onmicrosoft.com::795536ba-a6f9-46c9-a450-2b6366a6b235" providerId="AD" clId="Web-{79ADB32B-D547-CD70-3B2E-CAA85FA62240}" dt="2025-04-10T07:21:18.066" v="41" actId="20577"/>
        <pc:sldMkLst>
          <pc:docMk/>
          <pc:sldMk cId="3178840537" sldId="298"/>
        </pc:sldMkLst>
        <pc:extLst>
          <p:ext xmlns:p="http://schemas.openxmlformats.org/presentationml/2006/main" uri="{D6D511B9-2390-475A-947B-AFAB55BFBCF1}">
            <pc226:cmChg xmlns:pc226="http://schemas.microsoft.com/office/powerpoint/2022/06/main/command" chg="mod">
              <pc226:chgData name="Nicole E Sprintall" userId="S::nicole.e.sprintall_tmr.qld.gov.au#ext#@johnholland.onmicrosoft.com::795536ba-a6f9-46c9-a450-2b6366a6b235" providerId="AD" clId="Web-{79ADB32B-D547-CD70-3B2E-CAA85FA62240}" dt="2025-04-10T07:20:21.128" v="40" actId="20577"/>
              <pc2:cmMkLst xmlns:pc2="http://schemas.microsoft.com/office/powerpoint/2019/9/main/command">
                <pc:docMk/>
                <pc:sldMk cId="3178840537" sldId="298"/>
                <pc2:cmMk id="{9720FFBE-87C3-4C1B-840B-30D15951F2DF}"/>
              </pc2:cmMkLst>
            </pc226:cmChg>
          </p:ext>
        </pc:extLst>
      </pc:sldChg>
      <pc:sldChg chg="modSp">
        <pc:chgData name="Nicole E Sprintall" userId="S::nicole.e.sprintall_tmr.qld.gov.au#ext#@johnholland.onmicrosoft.com::795536ba-a6f9-46c9-a450-2b6366a6b235" providerId="AD" clId="Web-{79ADB32B-D547-CD70-3B2E-CAA85FA62240}" dt="2025-04-10T07:18:21.236" v="27" actId="20577"/>
        <pc:sldMkLst>
          <pc:docMk/>
          <pc:sldMk cId="2417885936" sldId="312"/>
        </pc:sldMkLst>
      </pc:sldChg>
    </pc:docChg>
  </pc:docChgLst>
  <pc:docChgLst>
    <pc:chgData name="Nicole Jensen-JHG" userId="S::njensen@jhg.com.au::ef58999d-892b-4ae5-8e0a-d77a3839e1a7" providerId="AD" clId="Web-{8EEB2381-148F-D645-28ED-C832DA28339A}"/>
    <pc:docChg chg="modSld">
      <pc:chgData name="Nicole Jensen-JHG" userId="S::njensen@jhg.com.au::ef58999d-892b-4ae5-8e0a-d77a3839e1a7" providerId="AD" clId="Web-{8EEB2381-148F-D645-28ED-C832DA28339A}" dt="2025-07-02T06:25:30.419" v="1"/>
      <pc:docMkLst>
        <pc:docMk/>
      </pc:docMkLst>
      <pc:sldChg chg="delSp delAnim">
        <pc:chgData name="Nicole Jensen-JHG" userId="S::njensen@jhg.com.au::ef58999d-892b-4ae5-8e0a-d77a3839e1a7" providerId="AD" clId="Web-{8EEB2381-148F-D645-28ED-C832DA28339A}" dt="2025-07-02T06:25:24.419" v="0"/>
        <pc:sldMkLst>
          <pc:docMk/>
          <pc:sldMk cId="2037913573" sldId="257"/>
        </pc:sldMkLst>
        <pc:picChg chg="del">
          <ac:chgData name="Nicole Jensen-JHG" userId="S::njensen@jhg.com.au::ef58999d-892b-4ae5-8e0a-d77a3839e1a7" providerId="AD" clId="Web-{8EEB2381-148F-D645-28ED-C832DA28339A}" dt="2025-07-02T06:25:24.419" v="0"/>
          <ac:picMkLst>
            <pc:docMk/>
            <pc:sldMk cId="2037913573" sldId="257"/>
            <ac:picMk id="7" creationId="{3DF5DFDD-040B-4269-9FE3-B321B7DE9BD1}"/>
          </ac:picMkLst>
        </pc:picChg>
      </pc:sldChg>
      <pc:sldChg chg="delSp delAnim">
        <pc:chgData name="Nicole Jensen-JHG" userId="S::njensen@jhg.com.au::ef58999d-892b-4ae5-8e0a-d77a3839e1a7" providerId="AD" clId="Web-{8EEB2381-148F-D645-28ED-C832DA28339A}" dt="2025-07-02T06:25:30.419" v="1"/>
        <pc:sldMkLst>
          <pc:docMk/>
          <pc:sldMk cId="2945959275" sldId="300"/>
        </pc:sldMkLst>
        <pc:picChg chg="del">
          <ac:chgData name="Nicole Jensen-JHG" userId="S::njensen@jhg.com.au::ef58999d-892b-4ae5-8e0a-d77a3839e1a7" providerId="AD" clId="Web-{8EEB2381-148F-D645-28ED-C832DA28339A}" dt="2025-07-02T06:25:30.419" v="1"/>
          <ac:picMkLst>
            <pc:docMk/>
            <pc:sldMk cId="2945959275" sldId="300"/>
            <ac:picMk id="8" creationId="{F68EEB14-672D-4E59-F2A7-6AEAF593E71F}"/>
          </ac:picMkLst>
        </pc:picChg>
      </pc:sldChg>
    </pc:docChg>
  </pc:docChgLst>
  <pc:docChgLst>
    <pc:chgData name="Nicole Jensen-JHG" userId="S::njensen@jhg.com.au::ef58999d-892b-4ae5-8e0a-d77a3839e1a7" providerId="AD" clId="Web-{A210C196-06E7-9AFE-C3DB-BF3F472162F5}"/>
    <pc:docChg chg="modSld">
      <pc:chgData name="Nicole Jensen-JHG" userId="S::njensen@jhg.com.au::ef58999d-892b-4ae5-8e0a-d77a3839e1a7" providerId="AD" clId="Web-{A210C196-06E7-9AFE-C3DB-BF3F472162F5}" dt="2025-05-06T01:44:03.780" v="2" actId="20577"/>
      <pc:docMkLst>
        <pc:docMk/>
      </pc:docMkLst>
      <pc:sldChg chg="modSp">
        <pc:chgData name="Nicole Jensen-JHG" userId="S::njensen@jhg.com.au::ef58999d-892b-4ae5-8e0a-d77a3839e1a7" providerId="AD" clId="Web-{A210C196-06E7-9AFE-C3DB-BF3F472162F5}" dt="2025-05-06T01:44:03.780" v="2" actId="20577"/>
        <pc:sldMkLst>
          <pc:docMk/>
          <pc:sldMk cId="2455791544" sldId="282"/>
        </pc:sldMkLst>
      </pc:sldChg>
    </pc:docChg>
  </pc:docChgLst>
  <pc:docChgLst>
    <pc:chgData name="Nicole Jensen-JHG" userId="S::njensen@jhg.com.au::ef58999d-892b-4ae5-8e0a-d77a3839e1a7" providerId="AD" clId="Web-{2A7F503E-9B75-5F3F-D5CD-892820662346}"/>
    <pc:docChg chg="modSld">
      <pc:chgData name="Nicole Jensen-JHG" userId="S::njensen@jhg.com.au::ef58999d-892b-4ae5-8e0a-d77a3839e1a7" providerId="AD" clId="Web-{2A7F503E-9B75-5F3F-D5CD-892820662346}" dt="2025-05-08T11:28:22.711" v="15" actId="1076"/>
      <pc:docMkLst>
        <pc:docMk/>
      </pc:docMkLst>
      <pc:sldChg chg="modSp">
        <pc:chgData name="Nicole Jensen-JHG" userId="S::njensen@jhg.com.au::ef58999d-892b-4ae5-8e0a-d77a3839e1a7" providerId="AD" clId="Web-{2A7F503E-9B75-5F3F-D5CD-892820662346}" dt="2025-05-08T11:22:46.812" v="3" actId="1076"/>
        <pc:sldMkLst>
          <pc:docMk/>
          <pc:sldMk cId="1107093435" sldId="290"/>
        </pc:sldMkLst>
      </pc:sldChg>
      <pc:sldChg chg="modSp modCm">
        <pc:chgData name="Nicole Jensen-JHG" userId="S::njensen@jhg.com.au::ef58999d-892b-4ae5-8e0a-d77a3839e1a7" providerId="AD" clId="Web-{2A7F503E-9B75-5F3F-D5CD-892820662346}" dt="2025-05-08T11:04:30.865" v="1" actId="20577"/>
        <pc:sldMkLst>
          <pc:docMk/>
          <pc:sldMk cId="3178840537" sldId="298"/>
        </pc:sldMkLst>
        <pc:extLst>
          <p:ext xmlns:p="http://schemas.openxmlformats.org/presentationml/2006/main" uri="{D6D511B9-2390-475A-947B-AFAB55BFBCF1}">
            <pc226:cmChg xmlns:pc226="http://schemas.microsoft.com/office/powerpoint/2022/06/main/command" chg="mod">
              <pc226:chgData name="Nicole Jensen-JHG" userId="S::njensen@jhg.com.au::ef58999d-892b-4ae5-8e0a-d77a3839e1a7" providerId="AD" clId="Web-{2A7F503E-9B75-5F3F-D5CD-892820662346}" dt="2025-05-08T11:04:28.818" v="0" actId="20577"/>
              <pc2:cmMkLst xmlns:pc2="http://schemas.microsoft.com/office/powerpoint/2019/9/main/command">
                <pc:docMk/>
                <pc:sldMk cId="3178840537" sldId="298"/>
                <pc2:cmMk id="{57F0E3C4-59C9-4468-A8F0-6C87A39CD73D}"/>
              </pc2:cmMkLst>
            </pc226:cmChg>
          </p:ext>
        </pc:extLst>
      </pc:sldChg>
      <pc:sldChg chg="modSp">
        <pc:chgData name="Nicole Jensen-JHG" userId="S::njensen@jhg.com.au::ef58999d-892b-4ae5-8e0a-d77a3839e1a7" providerId="AD" clId="Web-{2A7F503E-9B75-5F3F-D5CD-892820662346}" dt="2025-05-08T11:28:22.711" v="15" actId="1076"/>
        <pc:sldMkLst>
          <pc:docMk/>
          <pc:sldMk cId="831337647" sldId="315"/>
        </pc:sldMkLst>
      </pc:sldChg>
    </pc:docChg>
  </pc:docChgLst>
  <pc:docChgLst>
    <pc:chgData name="Nicole Jensen-JHG" userId="ef58999d-892b-4ae5-8e0a-d77a3839e1a7" providerId="ADAL" clId="{23CA5022-A9B7-40BA-8D1B-299CEFC9B819}"/>
    <pc:docChg chg="undo custSel addSld delSld modSld sldOrd">
      <pc:chgData name="Nicole Jensen-JHG" userId="ef58999d-892b-4ae5-8e0a-d77a3839e1a7" providerId="ADAL" clId="{23CA5022-A9B7-40BA-8D1B-299CEFC9B819}" dt="2025-03-26T05:44:50.378" v="3460" actId="20577"/>
      <pc:docMkLst>
        <pc:docMk/>
      </pc:docMkLst>
      <pc:sldChg chg="addSp modSp mod">
        <pc:chgData name="Nicole Jensen-JHG" userId="ef58999d-892b-4ae5-8e0a-d77a3839e1a7" providerId="ADAL" clId="{23CA5022-A9B7-40BA-8D1B-299CEFC9B819}" dt="2025-03-20T05:02:51.045" v="58" actId="20577"/>
        <pc:sldMkLst>
          <pc:docMk/>
          <pc:sldMk cId="2037913573" sldId="257"/>
        </pc:sldMkLst>
      </pc:sldChg>
      <pc:sldChg chg="addSp delSp modSp del mod">
        <pc:chgData name="Nicole Jensen-JHG" userId="ef58999d-892b-4ae5-8e0a-d77a3839e1a7" providerId="ADAL" clId="{23CA5022-A9B7-40BA-8D1B-299CEFC9B819}" dt="2025-03-25T05:04:02.507" v="1525" actId="47"/>
        <pc:sldMkLst>
          <pc:docMk/>
          <pc:sldMk cId="833316622" sldId="259"/>
        </pc:sldMkLst>
      </pc:sldChg>
      <pc:sldChg chg="modSp mod ord">
        <pc:chgData name="Nicole Jensen-JHG" userId="ef58999d-892b-4ae5-8e0a-d77a3839e1a7" providerId="ADAL" clId="{23CA5022-A9B7-40BA-8D1B-299CEFC9B819}" dt="2025-03-25T04:39:40.990" v="1083"/>
        <pc:sldMkLst>
          <pc:docMk/>
          <pc:sldMk cId="2147789989" sldId="262"/>
        </pc:sldMkLst>
      </pc:sldChg>
      <pc:sldChg chg="addSp delSp modSp mod ord">
        <pc:chgData name="Nicole Jensen-JHG" userId="ef58999d-892b-4ae5-8e0a-d77a3839e1a7" providerId="ADAL" clId="{23CA5022-A9B7-40BA-8D1B-299CEFC9B819}" dt="2025-03-26T04:27:44.219" v="2480" actId="108"/>
        <pc:sldMkLst>
          <pc:docMk/>
          <pc:sldMk cId="865224495" sldId="267"/>
        </pc:sldMkLst>
      </pc:sldChg>
      <pc:sldChg chg="modSp mod">
        <pc:chgData name="Nicole Jensen-JHG" userId="ef58999d-892b-4ae5-8e0a-d77a3839e1a7" providerId="ADAL" clId="{23CA5022-A9B7-40BA-8D1B-299CEFC9B819}" dt="2025-03-20T05:01:36.157" v="7" actId="20577"/>
        <pc:sldMkLst>
          <pc:docMk/>
          <pc:sldMk cId="3113939122" sldId="269"/>
        </pc:sldMkLst>
      </pc:sldChg>
      <pc:sldChg chg="del">
        <pc:chgData name="Nicole Jensen-JHG" userId="ef58999d-892b-4ae5-8e0a-d77a3839e1a7" providerId="ADAL" clId="{23CA5022-A9B7-40BA-8D1B-299CEFC9B819}" dt="2025-03-25T04:50:46.788" v="1182" actId="47"/>
        <pc:sldMkLst>
          <pc:docMk/>
          <pc:sldMk cId="220369464" sldId="270"/>
        </pc:sldMkLst>
      </pc:sldChg>
      <pc:sldChg chg="addSp delSp modSp mod modCm modNotesTx">
        <pc:chgData name="Nicole Jensen-JHG" userId="ef58999d-892b-4ae5-8e0a-d77a3839e1a7" providerId="ADAL" clId="{23CA5022-A9B7-40BA-8D1B-299CEFC9B819}" dt="2025-03-26T05:16:41.301" v="3422" actId="20577"/>
        <pc:sldMkLst>
          <pc:docMk/>
          <pc:sldMk cId="4155992022" sldId="271"/>
        </pc:sldMkLst>
        <pc:extLst>
          <p:ext xmlns:p="http://schemas.openxmlformats.org/presentationml/2006/main" uri="{D6D511B9-2390-475A-947B-AFAB55BFBCF1}">
            <pc226:cmChg xmlns:pc226="http://schemas.microsoft.com/office/powerpoint/2022/06/main/command" chg="mod">
              <pc226:chgData name="Nicole Jensen-JHG" userId="ef58999d-892b-4ae5-8e0a-d77a3839e1a7" providerId="ADAL" clId="{23CA5022-A9B7-40BA-8D1B-299CEFC9B819}" dt="2025-03-26T04:43:48.677" v="2816" actId="6549"/>
              <pc2:cmMkLst xmlns:pc2="http://schemas.microsoft.com/office/powerpoint/2019/9/main/command">
                <pc:docMk/>
                <pc:sldMk cId="4155992022" sldId="271"/>
                <pc2:cmMk id="{B60712FA-E3F3-4DEE-80FE-C9E6B2796208}"/>
              </pc2:cmMkLst>
            </pc226:cmChg>
          </p:ext>
        </pc:extLst>
      </pc:sldChg>
      <pc:sldChg chg="modSp mod modClrScheme chgLayout">
        <pc:chgData name="Nicole Jensen-JHG" userId="ef58999d-892b-4ae5-8e0a-d77a3839e1a7" providerId="ADAL" clId="{23CA5022-A9B7-40BA-8D1B-299CEFC9B819}" dt="2025-03-25T10:54:53.238" v="2241" actId="26606"/>
        <pc:sldMkLst>
          <pc:docMk/>
          <pc:sldMk cId="0" sldId="275"/>
        </pc:sldMkLst>
      </pc:sldChg>
      <pc:sldChg chg="addSp delSp modSp mod ord modCm">
        <pc:chgData name="Nicole Jensen-JHG" userId="ef58999d-892b-4ae5-8e0a-d77a3839e1a7" providerId="ADAL" clId="{23CA5022-A9B7-40BA-8D1B-299CEFC9B819}" dt="2025-03-26T02:55:45.252" v="2396" actId="6549"/>
        <pc:sldMkLst>
          <pc:docMk/>
          <pc:sldMk cId="3389503773" sldId="276"/>
        </pc:sldMkLst>
        <pc:extLst>
          <p:ext xmlns:p="http://schemas.openxmlformats.org/presentationml/2006/main" uri="{D6D511B9-2390-475A-947B-AFAB55BFBCF1}">
            <pc226:cmChg xmlns:pc226="http://schemas.microsoft.com/office/powerpoint/2022/06/main/command" chg="mod">
              <pc226:chgData name="Nicole Jensen-JHG" userId="ef58999d-892b-4ae5-8e0a-d77a3839e1a7" providerId="ADAL" clId="{23CA5022-A9B7-40BA-8D1B-299CEFC9B819}" dt="2025-03-26T02:24:00.040" v="2341" actId="26606"/>
              <pc2:cmMkLst xmlns:pc2="http://schemas.microsoft.com/office/powerpoint/2019/9/main/command">
                <pc:docMk/>
                <pc:sldMk cId="3389503773" sldId="276"/>
                <pc2:cmMk id="{37C87620-D113-49E6-B02A-C7F83D90BC0E}"/>
              </pc2:cmMkLst>
            </pc226:cmChg>
            <pc226:cmChg xmlns:pc226="http://schemas.microsoft.com/office/powerpoint/2022/06/main/command" chg="mod">
              <pc226:chgData name="Nicole Jensen-JHG" userId="ef58999d-892b-4ae5-8e0a-d77a3839e1a7" providerId="ADAL" clId="{23CA5022-A9B7-40BA-8D1B-299CEFC9B819}" dt="2025-03-26T02:55:45.252" v="2396" actId="6549"/>
              <pc2:cmMkLst xmlns:pc2="http://schemas.microsoft.com/office/powerpoint/2019/9/main/command">
                <pc:docMk/>
                <pc:sldMk cId="3389503773" sldId="276"/>
                <pc2:cmMk id="{FE87C19C-1A41-4347-A008-882BEBCB46A5}"/>
              </pc2:cmMkLst>
            </pc226:cmChg>
            <pc226:cmChg xmlns:pc226="http://schemas.microsoft.com/office/powerpoint/2022/06/main/command" chg="mod">
              <pc226:chgData name="Nicole Jensen-JHG" userId="ef58999d-892b-4ae5-8e0a-d77a3839e1a7" providerId="ADAL" clId="{23CA5022-A9B7-40BA-8D1B-299CEFC9B819}" dt="2025-03-26T02:55:45.252" v="2396" actId="6549"/>
              <pc2:cmMkLst xmlns:pc2="http://schemas.microsoft.com/office/powerpoint/2019/9/main/command">
                <pc:docMk/>
                <pc:sldMk cId="3389503773" sldId="276"/>
                <pc2:cmMk id="{D46051F4-AC0F-4B00-A834-D8EC66B20663}"/>
              </pc2:cmMkLst>
            </pc226:cmChg>
          </p:ext>
        </pc:extLst>
      </pc:sldChg>
      <pc:sldChg chg="modSp mod modCm">
        <pc:chgData name="Nicole Jensen-JHG" userId="ef58999d-892b-4ae5-8e0a-d77a3839e1a7" providerId="ADAL" clId="{23CA5022-A9B7-40BA-8D1B-299CEFC9B819}" dt="2025-03-26T04:30:28.958" v="2521" actId="20577"/>
        <pc:sldMkLst>
          <pc:docMk/>
          <pc:sldMk cId="3335240064" sldId="278"/>
        </pc:sldMkLst>
        <pc:extLst>
          <p:ext xmlns:p="http://schemas.openxmlformats.org/presentationml/2006/main" uri="{D6D511B9-2390-475A-947B-AFAB55BFBCF1}">
            <pc226:cmChg xmlns:pc226="http://schemas.microsoft.com/office/powerpoint/2022/06/main/command" chg="mod">
              <pc226:chgData name="Nicole Jensen-JHG" userId="ef58999d-892b-4ae5-8e0a-d77a3839e1a7" providerId="ADAL" clId="{23CA5022-A9B7-40BA-8D1B-299CEFC9B819}" dt="2025-03-26T04:30:28.958" v="2521" actId="20577"/>
              <pc2:cmMkLst xmlns:pc2="http://schemas.microsoft.com/office/powerpoint/2019/9/main/command">
                <pc:docMk/>
                <pc:sldMk cId="3335240064" sldId="278"/>
                <pc2:cmMk id="{9DD1E29C-1077-42A0-A459-555AF4C965E2}"/>
              </pc2:cmMkLst>
            </pc226:cmChg>
          </p:ext>
        </pc:extLst>
      </pc:sldChg>
      <pc:sldChg chg="del ord">
        <pc:chgData name="Nicole Jensen-JHG" userId="ef58999d-892b-4ae5-8e0a-d77a3839e1a7" providerId="ADAL" clId="{23CA5022-A9B7-40BA-8D1B-299CEFC9B819}" dt="2025-03-25T10:10:38.059" v="2060" actId="47"/>
        <pc:sldMkLst>
          <pc:docMk/>
          <pc:sldMk cId="3780410869" sldId="279"/>
        </pc:sldMkLst>
      </pc:sldChg>
      <pc:sldChg chg="modSp mod">
        <pc:chgData name="Nicole Jensen-JHG" userId="ef58999d-892b-4ae5-8e0a-d77a3839e1a7" providerId="ADAL" clId="{23CA5022-A9B7-40BA-8D1B-299CEFC9B819}" dt="2025-03-25T11:40:31.322" v="2312" actId="20577"/>
        <pc:sldMkLst>
          <pc:docMk/>
          <pc:sldMk cId="2872749299" sldId="280"/>
        </pc:sldMkLst>
      </pc:sldChg>
      <pc:sldChg chg="addSp delSp modSp mod setBg">
        <pc:chgData name="Nicole Jensen-JHG" userId="ef58999d-892b-4ae5-8e0a-d77a3839e1a7" providerId="ADAL" clId="{23CA5022-A9B7-40BA-8D1B-299CEFC9B819}" dt="2025-03-25T11:40:14.942" v="2299" actId="108"/>
        <pc:sldMkLst>
          <pc:docMk/>
          <pc:sldMk cId="2204441728" sldId="281"/>
        </pc:sldMkLst>
      </pc:sldChg>
      <pc:sldChg chg="modSp mod">
        <pc:chgData name="Nicole Jensen-JHG" userId="ef58999d-892b-4ae5-8e0a-d77a3839e1a7" providerId="ADAL" clId="{23CA5022-A9B7-40BA-8D1B-299CEFC9B819}" dt="2025-03-25T11:40:38.299" v="2332" actId="20577"/>
        <pc:sldMkLst>
          <pc:docMk/>
          <pc:sldMk cId="2455791544" sldId="282"/>
        </pc:sldMkLst>
      </pc:sldChg>
      <pc:sldChg chg="modSp mod ord">
        <pc:chgData name="Nicole Jensen-JHG" userId="ef58999d-892b-4ae5-8e0a-d77a3839e1a7" providerId="ADAL" clId="{23CA5022-A9B7-40BA-8D1B-299CEFC9B819}" dt="2025-03-25T04:44:43.882" v="1181" actId="14100"/>
        <pc:sldMkLst>
          <pc:docMk/>
          <pc:sldMk cId="1924558324" sldId="286"/>
        </pc:sldMkLst>
      </pc:sldChg>
      <pc:sldChg chg="addSp delSp modSp del mod modClrScheme chgLayout">
        <pc:chgData name="Nicole Jensen-JHG" userId="ef58999d-892b-4ae5-8e0a-d77a3839e1a7" providerId="ADAL" clId="{23CA5022-A9B7-40BA-8D1B-299CEFC9B819}" dt="2025-03-25T11:19:11.691" v="2247" actId="47"/>
        <pc:sldMkLst>
          <pc:docMk/>
          <pc:sldMk cId="0" sldId="287"/>
        </pc:sldMkLst>
      </pc:sldChg>
      <pc:sldChg chg="modSp mod ord modCm">
        <pc:chgData name="Nicole Jensen-JHG" userId="ef58999d-892b-4ae5-8e0a-d77a3839e1a7" providerId="ADAL" clId="{23CA5022-A9B7-40BA-8D1B-299CEFC9B819}" dt="2025-03-26T04:27:08.315" v="2479" actId="20577"/>
        <pc:sldMkLst>
          <pc:docMk/>
          <pc:sldMk cId="1107093435" sldId="290"/>
        </pc:sldMkLst>
        <pc:extLst>
          <p:ext xmlns:p="http://schemas.openxmlformats.org/presentationml/2006/main" uri="{D6D511B9-2390-475A-947B-AFAB55BFBCF1}">
            <pc226:cmChg xmlns:pc226="http://schemas.microsoft.com/office/powerpoint/2022/06/main/command" chg="mod">
              <pc226:chgData name="Nicole Jensen-JHG" userId="ef58999d-892b-4ae5-8e0a-d77a3839e1a7" providerId="ADAL" clId="{23CA5022-A9B7-40BA-8D1B-299CEFC9B819}" dt="2025-03-26T04:26:28.837" v="2456" actId="20577"/>
              <pc2:cmMkLst xmlns:pc2="http://schemas.microsoft.com/office/powerpoint/2019/9/main/command">
                <pc:docMk/>
                <pc:sldMk cId="1107093435" sldId="290"/>
                <pc2:cmMk id="{45068D7B-BA9F-4078-B9A7-95B03161545B}"/>
              </pc2:cmMkLst>
            </pc226:cmChg>
          </p:ext>
        </pc:extLst>
      </pc:sldChg>
      <pc:sldChg chg="modSp mod modCm">
        <pc:chgData name="Nicole Jensen-JHG" userId="ef58999d-892b-4ae5-8e0a-d77a3839e1a7" providerId="ADAL" clId="{23CA5022-A9B7-40BA-8D1B-299CEFC9B819}" dt="2025-03-26T04:25:34.294" v="2450" actId="20577"/>
        <pc:sldMkLst>
          <pc:docMk/>
          <pc:sldMk cId="1802514906" sldId="294"/>
        </pc:sldMkLst>
        <pc:extLst>
          <p:ext xmlns:p="http://schemas.openxmlformats.org/presentationml/2006/main" uri="{D6D511B9-2390-475A-947B-AFAB55BFBCF1}">
            <pc226:cmChg xmlns:pc226="http://schemas.microsoft.com/office/powerpoint/2022/06/main/command" chg="mod">
              <pc226:chgData name="Nicole Jensen-JHG" userId="ef58999d-892b-4ae5-8e0a-d77a3839e1a7" providerId="ADAL" clId="{23CA5022-A9B7-40BA-8D1B-299CEFC9B819}" dt="2025-03-26T04:25:34.294" v="2450" actId="20577"/>
              <pc2:cmMkLst xmlns:pc2="http://schemas.microsoft.com/office/powerpoint/2019/9/main/command">
                <pc:docMk/>
                <pc:sldMk cId="1802514906" sldId="294"/>
                <pc2:cmMk id="{0AF69C59-ED29-46F3-A35F-BA80E5D4D6D5}"/>
              </pc2:cmMkLst>
            </pc226:cmChg>
          </p:ext>
        </pc:extLst>
      </pc:sldChg>
      <pc:sldChg chg="modSp mod modCm">
        <pc:chgData name="Nicole Jensen-JHG" userId="ef58999d-892b-4ae5-8e0a-d77a3839e1a7" providerId="ADAL" clId="{23CA5022-A9B7-40BA-8D1B-299CEFC9B819}" dt="2025-03-26T04:29:32.276" v="2487" actId="20577"/>
        <pc:sldMkLst>
          <pc:docMk/>
          <pc:sldMk cId="3563321857" sldId="295"/>
        </pc:sldMkLst>
        <pc:extLst>
          <p:ext xmlns:p="http://schemas.openxmlformats.org/presentationml/2006/main" uri="{D6D511B9-2390-475A-947B-AFAB55BFBCF1}">
            <pc226:cmChg xmlns:pc226="http://schemas.microsoft.com/office/powerpoint/2022/06/main/command" chg="mod">
              <pc226:chgData name="Nicole Jensen-JHG" userId="ef58999d-892b-4ae5-8e0a-d77a3839e1a7" providerId="ADAL" clId="{23CA5022-A9B7-40BA-8D1B-299CEFC9B819}" dt="2025-03-26T04:29:32.276" v="2487" actId="20577"/>
              <pc2:cmMkLst xmlns:pc2="http://schemas.microsoft.com/office/powerpoint/2019/9/main/command">
                <pc:docMk/>
                <pc:sldMk cId="3563321857" sldId="295"/>
                <pc2:cmMk id="{FB4F1AC4-B1AB-4377-AC67-83072AE8984E}"/>
              </pc2:cmMkLst>
            </pc226:cmChg>
          </p:ext>
        </pc:extLst>
      </pc:sldChg>
      <pc:sldChg chg="modSp mod modCm">
        <pc:chgData name="Nicole Jensen-JHG" userId="ef58999d-892b-4ae5-8e0a-d77a3839e1a7" providerId="ADAL" clId="{23CA5022-A9B7-40BA-8D1B-299CEFC9B819}" dt="2025-03-26T04:25:50.570" v="2455" actId="20577"/>
        <pc:sldMkLst>
          <pc:docMk/>
          <pc:sldMk cId="3178840537" sldId="298"/>
        </pc:sldMkLst>
        <pc:extLst>
          <p:ext xmlns:p="http://schemas.openxmlformats.org/presentationml/2006/main" uri="{D6D511B9-2390-475A-947B-AFAB55BFBCF1}">
            <pc226:cmChg xmlns:pc226="http://schemas.microsoft.com/office/powerpoint/2022/06/main/command" chg="mod">
              <pc226:chgData name="Nicole Jensen-JHG" userId="ef58999d-892b-4ae5-8e0a-d77a3839e1a7" providerId="ADAL" clId="{23CA5022-A9B7-40BA-8D1B-299CEFC9B819}" dt="2025-03-26T04:25:50.570" v="2455" actId="20577"/>
              <pc2:cmMkLst xmlns:pc2="http://schemas.microsoft.com/office/powerpoint/2019/9/main/command">
                <pc:docMk/>
                <pc:sldMk cId="3178840537" sldId="298"/>
                <pc2:cmMk id="{9720FFBE-87C3-4C1B-840B-30D15951F2DF}"/>
              </pc2:cmMkLst>
            </pc226:cmChg>
          </p:ext>
        </pc:extLst>
      </pc:sldChg>
      <pc:sldChg chg="modSp mod">
        <pc:chgData name="Nicole Jensen-JHG" userId="ef58999d-892b-4ae5-8e0a-d77a3839e1a7" providerId="ADAL" clId="{23CA5022-A9B7-40BA-8D1B-299CEFC9B819}" dt="2025-03-25T04:38:47.681" v="1073" actId="20577"/>
        <pc:sldMkLst>
          <pc:docMk/>
          <pc:sldMk cId="2945959275" sldId="300"/>
        </pc:sldMkLst>
      </pc:sldChg>
      <pc:sldChg chg="addSp delSp modSp mod modCm">
        <pc:chgData name="Nicole Jensen-JHG" userId="ef58999d-892b-4ae5-8e0a-d77a3839e1a7" providerId="ADAL" clId="{23CA5022-A9B7-40BA-8D1B-299CEFC9B819}" dt="2025-03-26T05:44:50.378" v="3460" actId="20577"/>
        <pc:sldMkLst>
          <pc:docMk/>
          <pc:sldMk cId="647762884" sldId="301"/>
        </pc:sldMkLst>
        <pc:extLst>
          <p:ext xmlns:p="http://schemas.openxmlformats.org/presentationml/2006/main" uri="{D6D511B9-2390-475A-947B-AFAB55BFBCF1}">
            <pc226:cmChg xmlns:pc226="http://schemas.microsoft.com/office/powerpoint/2022/06/main/command" chg="mod">
              <pc226:chgData name="Nicole Jensen-JHG" userId="ef58999d-892b-4ae5-8e0a-d77a3839e1a7" providerId="ADAL" clId="{23CA5022-A9B7-40BA-8D1B-299CEFC9B819}" dt="2025-03-26T04:24:04.601" v="2432" actId="20577"/>
              <pc2:cmMkLst xmlns:pc2="http://schemas.microsoft.com/office/powerpoint/2019/9/main/command">
                <pc:docMk/>
                <pc:sldMk cId="647762884" sldId="301"/>
                <pc2:cmMk id="{8B226414-B466-454F-97C7-74FA77015561}"/>
              </pc2:cmMkLst>
            </pc226:cmChg>
            <pc226:cmChg xmlns:pc226="http://schemas.microsoft.com/office/powerpoint/2022/06/main/command" chg="mod">
              <pc226:chgData name="Nicole Jensen-JHG" userId="ef58999d-892b-4ae5-8e0a-d77a3839e1a7" providerId="ADAL" clId="{23CA5022-A9B7-40BA-8D1B-299CEFC9B819}" dt="2025-03-26T04:24:04.601" v="2432" actId="20577"/>
              <pc2:cmMkLst xmlns:pc2="http://schemas.microsoft.com/office/powerpoint/2019/9/main/command">
                <pc:docMk/>
                <pc:sldMk cId="647762884" sldId="301"/>
                <pc2:cmMk id="{E8A40C9F-E052-43BF-B4BC-119B895E290F}"/>
              </pc2:cmMkLst>
            </pc226:cmChg>
            <pc226:cmChg xmlns:pc226="http://schemas.microsoft.com/office/powerpoint/2022/06/main/command" chg="mod">
              <pc226:chgData name="Nicole Jensen-JHG" userId="ef58999d-892b-4ae5-8e0a-d77a3839e1a7" providerId="ADAL" clId="{23CA5022-A9B7-40BA-8D1B-299CEFC9B819}" dt="2025-03-26T04:24:04.601" v="2432" actId="20577"/>
              <pc2:cmMkLst xmlns:pc2="http://schemas.microsoft.com/office/powerpoint/2019/9/main/command">
                <pc:docMk/>
                <pc:sldMk cId="647762884" sldId="301"/>
                <pc2:cmMk id="{BF9821DF-5A35-4100-89F2-8E61A44961F8}"/>
              </pc2:cmMkLst>
            </pc226:cmChg>
          </p:ext>
        </pc:extLst>
      </pc:sldChg>
      <pc:sldChg chg="addSp delSp modSp add mod">
        <pc:chgData name="Nicole Jensen-JHG" userId="ef58999d-892b-4ae5-8e0a-d77a3839e1a7" providerId="ADAL" clId="{23CA5022-A9B7-40BA-8D1B-299CEFC9B819}" dt="2025-03-25T10:39:34.920" v="2172" actId="1076"/>
        <pc:sldMkLst>
          <pc:docMk/>
          <pc:sldMk cId="2613315401" sldId="306"/>
        </pc:sldMkLst>
      </pc:sldChg>
      <pc:sldChg chg="addSp delSp modSp mod">
        <pc:chgData name="Nicole Jensen-JHG" userId="ef58999d-892b-4ae5-8e0a-d77a3839e1a7" providerId="ADAL" clId="{23CA5022-A9B7-40BA-8D1B-299CEFC9B819}" dt="2025-03-25T05:03:57.919" v="1524" actId="688"/>
        <pc:sldMkLst>
          <pc:docMk/>
          <pc:sldMk cId="90567955" sldId="307"/>
        </pc:sldMkLst>
      </pc:sldChg>
      <pc:sldChg chg="add del">
        <pc:chgData name="Nicole Jensen-JHG" userId="ef58999d-892b-4ae5-8e0a-d77a3839e1a7" providerId="ADAL" clId="{23CA5022-A9B7-40BA-8D1B-299CEFC9B819}" dt="2025-03-25T10:10:35.949" v="2059" actId="47"/>
        <pc:sldMkLst>
          <pc:docMk/>
          <pc:sldMk cId="2012775873" sldId="308"/>
        </pc:sldMkLst>
      </pc:sldChg>
      <pc:sldChg chg="addSp delSp modSp add del mod">
        <pc:chgData name="Nicole Jensen-JHG" userId="ef58999d-892b-4ae5-8e0a-d77a3839e1a7" providerId="ADAL" clId="{23CA5022-A9B7-40BA-8D1B-299CEFC9B819}" dt="2025-03-25T10:46:44.982" v="2228" actId="47"/>
        <pc:sldMkLst>
          <pc:docMk/>
          <pc:sldMk cId="2897793848" sldId="309"/>
        </pc:sldMkLst>
      </pc:sldChg>
      <pc:sldChg chg="modSp add del mod">
        <pc:chgData name="Nicole Jensen-JHG" userId="ef58999d-892b-4ae5-8e0a-d77a3839e1a7" providerId="ADAL" clId="{23CA5022-A9B7-40BA-8D1B-299CEFC9B819}" dt="2025-03-25T10:10:32.892" v="2058" actId="47"/>
        <pc:sldMkLst>
          <pc:docMk/>
          <pc:sldMk cId="4178113589" sldId="310"/>
        </pc:sldMkLst>
      </pc:sldChg>
      <pc:sldChg chg="addSp delSp modSp add mod">
        <pc:chgData name="Nicole Jensen-JHG" userId="ef58999d-892b-4ae5-8e0a-d77a3839e1a7" providerId="ADAL" clId="{23CA5022-A9B7-40BA-8D1B-299CEFC9B819}" dt="2025-03-25T10:47:31.980" v="2236" actId="20577"/>
        <pc:sldMkLst>
          <pc:docMk/>
          <pc:sldMk cId="4210254096" sldId="310"/>
        </pc:sldMkLst>
      </pc:sldChg>
      <pc:sldChg chg="modSp del mod">
        <pc:chgData name="Nicole Jensen-JHG" userId="ef58999d-892b-4ae5-8e0a-d77a3839e1a7" providerId="ADAL" clId="{23CA5022-A9B7-40BA-8D1B-299CEFC9B819}" dt="2025-03-25T23:02:45.830" v="2336" actId="47"/>
        <pc:sldMkLst>
          <pc:docMk/>
          <pc:sldMk cId="240640227" sldId="311"/>
        </pc:sldMkLst>
      </pc:sldChg>
      <pc:sldChg chg="modSp mod">
        <pc:chgData name="Nicole Jensen-JHG" userId="ef58999d-892b-4ae5-8e0a-d77a3839e1a7" providerId="ADAL" clId="{23CA5022-A9B7-40BA-8D1B-299CEFC9B819}" dt="2025-03-25T23:03:04.997" v="2338" actId="1076"/>
        <pc:sldMkLst>
          <pc:docMk/>
          <pc:sldMk cId="2417885936" sldId="312"/>
        </pc:sldMkLst>
      </pc:sldChg>
      <pc:sldChg chg="delSp modSp add del mod">
        <pc:chgData name="Nicole Jensen-JHG" userId="ef58999d-892b-4ae5-8e0a-d77a3839e1a7" providerId="ADAL" clId="{23CA5022-A9B7-40BA-8D1B-299CEFC9B819}" dt="2025-03-26T05:12:55.994" v="3221" actId="47"/>
        <pc:sldMkLst>
          <pc:docMk/>
          <pc:sldMk cId="2357785719" sldId="313"/>
        </pc:sldMkLst>
      </pc:sldChg>
      <pc:sldChg chg="modSp del mod">
        <pc:chgData name="Nicole Jensen-JHG" userId="ef58999d-892b-4ae5-8e0a-d77a3839e1a7" providerId="ADAL" clId="{23CA5022-A9B7-40BA-8D1B-299CEFC9B819}" dt="2025-03-26T04:45:42.300" v="2819" actId="47"/>
        <pc:sldMkLst>
          <pc:docMk/>
          <pc:sldMk cId="4229277862" sldId="313"/>
        </pc:sldMkLst>
      </pc:sldChg>
    </pc:docChg>
  </pc:docChgLst>
  <pc:docChgLst>
    <pc:chgData name="Kaylee Abel-JHG" userId="S::kabel@jhg.com.au::7aa9a202-2686-4654-a685-79e699da8cb9" providerId="AD" clId="Web-{AC14A8E2-E586-8923-FDFE-9E58C7F6AE77}"/>
    <pc:docChg chg="addSld delSld modSld">
      <pc:chgData name="Kaylee Abel-JHG" userId="S::kabel@jhg.com.au::7aa9a202-2686-4654-a685-79e699da8cb9" providerId="AD" clId="Web-{AC14A8E2-E586-8923-FDFE-9E58C7F6AE77}" dt="2025-05-08T05:58:34.494" v="77" actId="20577"/>
      <pc:docMkLst>
        <pc:docMk/>
      </pc:docMkLst>
      <pc:sldChg chg="modSp">
        <pc:chgData name="Kaylee Abel-JHG" userId="S::kabel@jhg.com.au::7aa9a202-2686-4654-a685-79e699da8cb9" providerId="AD" clId="Web-{AC14A8E2-E586-8923-FDFE-9E58C7F6AE77}" dt="2025-05-08T05:47:01.354" v="18" actId="20577"/>
        <pc:sldMkLst>
          <pc:docMk/>
          <pc:sldMk cId="865224495" sldId="267"/>
        </pc:sldMkLst>
      </pc:sldChg>
      <pc:sldChg chg="modSp">
        <pc:chgData name="Kaylee Abel-JHG" userId="S::kabel@jhg.com.au::7aa9a202-2686-4654-a685-79e699da8cb9" providerId="AD" clId="Web-{AC14A8E2-E586-8923-FDFE-9E58C7F6AE77}" dt="2025-05-08T05:49:25.251" v="22" actId="20577"/>
        <pc:sldMkLst>
          <pc:docMk/>
          <pc:sldMk cId="2872749299" sldId="280"/>
        </pc:sldMkLst>
      </pc:sldChg>
      <pc:sldChg chg="modSp">
        <pc:chgData name="Kaylee Abel-JHG" userId="S::kabel@jhg.com.au::7aa9a202-2686-4654-a685-79e699da8cb9" providerId="AD" clId="Web-{AC14A8E2-E586-8923-FDFE-9E58C7F6AE77}" dt="2025-05-08T05:49:51.893" v="25" actId="20577"/>
        <pc:sldMkLst>
          <pc:docMk/>
          <pc:sldMk cId="2455791544" sldId="282"/>
        </pc:sldMkLst>
      </pc:sldChg>
      <pc:sldChg chg="modSp modCm">
        <pc:chgData name="Kaylee Abel-JHG" userId="S::kabel@jhg.com.au::7aa9a202-2686-4654-a685-79e699da8cb9" providerId="AD" clId="Web-{AC14A8E2-E586-8923-FDFE-9E58C7F6AE77}" dt="2025-05-08T05:58:34.494" v="77" actId="20577"/>
        <pc:sldMkLst>
          <pc:docMk/>
          <pc:sldMk cId="1107093435" sldId="290"/>
        </pc:sldMkLst>
        <pc:extLst>
          <p:ext xmlns:p="http://schemas.openxmlformats.org/presentationml/2006/main" uri="{D6D511B9-2390-475A-947B-AFAB55BFBCF1}">
            <pc226:cmChg xmlns:pc226="http://schemas.microsoft.com/office/powerpoint/2022/06/main/command" chg="mod">
              <pc226:chgData name="Kaylee Abel-JHG" userId="S::kabel@jhg.com.au::7aa9a202-2686-4654-a685-79e699da8cb9" providerId="AD" clId="Web-{AC14A8E2-E586-8923-FDFE-9E58C7F6AE77}" dt="2025-05-08T05:58:20.619" v="76" actId="20577"/>
              <pc2:cmMkLst xmlns:pc2="http://schemas.microsoft.com/office/powerpoint/2019/9/main/command">
                <pc:docMk/>
                <pc:sldMk cId="1107093435" sldId="290"/>
                <pc2:cmMk id="{878A9760-4DC4-4252-A765-F19354789A07}"/>
              </pc2:cmMkLst>
            </pc226:cmChg>
          </p:ext>
        </pc:extLst>
      </pc:sldChg>
      <pc:sldChg chg="modSp modCm">
        <pc:chgData name="Kaylee Abel-JHG" userId="S::kabel@jhg.com.au::7aa9a202-2686-4654-a685-79e699da8cb9" providerId="AD" clId="Web-{AC14A8E2-E586-8923-FDFE-9E58C7F6AE77}" dt="2025-05-08T05:57:40.805" v="70" actId="20577"/>
        <pc:sldMkLst>
          <pc:docMk/>
          <pc:sldMk cId="3178840537" sldId="298"/>
        </pc:sldMkLst>
        <pc:extLst>
          <p:ext xmlns:p="http://schemas.openxmlformats.org/presentationml/2006/main" uri="{D6D511B9-2390-475A-947B-AFAB55BFBCF1}">
            <pc226:cmChg xmlns:pc226="http://schemas.microsoft.com/office/powerpoint/2022/06/main/command" chg="mod">
              <pc226:chgData name="Kaylee Abel-JHG" userId="S::kabel@jhg.com.au::7aa9a202-2686-4654-a685-79e699da8cb9" providerId="AD" clId="Web-{AC14A8E2-E586-8923-FDFE-9E58C7F6AE77}" dt="2025-05-08T05:57:40.789" v="69" actId="20577"/>
              <pc2:cmMkLst xmlns:pc2="http://schemas.microsoft.com/office/powerpoint/2019/9/main/command">
                <pc:docMk/>
                <pc:sldMk cId="3178840537" sldId="298"/>
                <pc2:cmMk id="{57F0E3C4-59C9-4468-A8F0-6C87A39CD73D}"/>
              </pc2:cmMkLst>
            </pc226:cmChg>
          </p:ext>
        </pc:extLst>
      </pc:sldChg>
      <pc:sldChg chg="addSp delSp modSp">
        <pc:chgData name="Kaylee Abel-JHG" userId="S::kabel@jhg.com.au::7aa9a202-2686-4654-a685-79e699da8cb9" providerId="AD" clId="Web-{AC14A8E2-E586-8923-FDFE-9E58C7F6AE77}" dt="2025-05-08T05:55:54.425" v="27"/>
        <pc:sldMkLst>
          <pc:docMk/>
          <pc:sldMk cId="647762884" sldId="301"/>
        </pc:sldMkLst>
      </pc:sldChg>
      <pc:sldChg chg="modSp del">
        <pc:chgData name="Kaylee Abel-JHG" userId="S::kabel@jhg.com.au::7aa9a202-2686-4654-a685-79e699da8cb9" providerId="AD" clId="Web-{AC14A8E2-E586-8923-FDFE-9E58C7F6AE77}" dt="2025-05-08T05:37:35.438" v="3"/>
        <pc:sldMkLst>
          <pc:docMk/>
          <pc:sldMk cId="477586341" sldId="305"/>
        </pc:sldMkLst>
      </pc:sldChg>
      <pc:sldChg chg="del">
        <pc:chgData name="Kaylee Abel-JHG" userId="S::kabel@jhg.com.au::7aa9a202-2686-4654-a685-79e699da8cb9" providerId="AD" clId="Web-{AC14A8E2-E586-8923-FDFE-9E58C7F6AE77}" dt="2025-05-08T05:45:34.303" v="14"/>
        <pc:sldMkLst>
          <pc:docMk/>
          <pc:sldMk cId="2417885936" sldId="312"/>
        </pc:sldMkLst>
      </pc:sldChg>
      <pc:sldChg chg="add">
        <pc:chgData name="Kaylee Abel-JHG" userId="S::kabel@jhg.com.au::7aa9a202-2686-4654-a685-79e699da8cb9" providerId="AD" clId="Web-{AC14A8E2-E586-8923-FDFE-9E58C7F6AE77}" dt="2025-05-08T05:37:32.751" v="2"/>
        <pc:sldMkLst>
          <pc:docMk/>
          <pc:sldMk cId="1806127343" sldId="314"/>
        </pc:sldMkLst>
      </pc:sldChg>
      <pc:sldChg chg="modSp add">
        <pc:chgData name="Kaylee Abel-JHG" userId="S::kabel@jhg.com.au::7aa9a202-2686-4654-a685-79e699da8cb9" providerId="AD" clId="Web-{AC14A8E2-E586-8923-FDFE-9E58C7F6AE77}" dt="2025-05-08T05:45:30.288" v="13" actId="1076"/>
        <pc:sldMkLst>
          <pc:docMk/>
          <pc:sldMk cId="831337647" sldId="315"/>
        </pc:sldMkLst>
      </pc:sldChg>
      <pc:sldChg chg="add del">
        <pc:chgData name="Kaylee Abel-JHG" userId="S::kabel@jhg.com.au::7aa9a202-2686-4654-a685-79e699da8cb9" providerId="AD" clId="Web-{AC14A8E2-E586-8923-FDFE-9E58C7F6AE77}" dt="2025-05-08T05:44:55.208" v="5"/>
        <pc:sldMkLst>
          <pc:docMk/>
          <pc:sldMk cId="1139361618" sldId="315"/>
        </pc:sldMkLst>
      </pc:sldChg>
      <pc:sldMasterChg chg="addSldLayout">
        <pc:chgData name="Kaylee Abel-JHG" userId="S::kabel@jhg.com.au::7aa9a202-2686-4654-a685-79e699da8cb9" providerId="AD" clId="Web-{AC14A8E2-E586-8923-FDFE-9E58C7F6AE77}" dt="2025-05-08T05:45:06.974" v="6"/>
        <pc:sldMasterMkLst>
          <pc:docMk/>
          <pc:sldMasterMk cId="1123178574" sldId="2147483648"/>
        </pc:sldMasterMkLst>
        <pc:sldLayoutChg chg="add">
          <pc:chgData name="Kaylee Abel-JHG" userId="S::kabel@jhg.com.au::7aa9a202-2686-4654-a685-79e699da8cb9" providerId="AD" clId="Web-{AC14A8E2-E586-8923-FDFE-9E58C7F6AE77}" dt="2025-05-08T05:45:06.974" v="6"/>
          <pc:sldLayoutMkLst>
            <pc:docMk/>
            <pc:sldMasterMk cId="1123178574" sldId="2147483648"/>
            <pc:sldLayoutMk cId="4231803111" sldId="2147483732"/>
          </pc:sldLayoutMkLst>
        </pc:sldLayoutChg>
      </pc:sldMasterChg>
    </pc:docChg>
  </pc:docChgLst>
  <pc:docChgLst>
    <pc:chgData name="Kate Donald" userId="aa43e468-5205-4059-b919-892a7eeecc71" providerId="ADAL" clId="{620F152C-0679-6B48-A819-3741AABFEE63}"/>
    <pc:docChg chg="custSel modSld">
      <pc:chgData name="Kate Donald" userId="aa43e468-5205-4059-b919-892a7eeecc71" providerId="ADAL" clId="{620F152C-0679-6B48-A819-3741AABFEE63}" dt="2025-07-02T22:19:02.483" v="4" actId="404"/>
      <pc:docMkLst>
        <pc:docMk/>
      </pc:docMkLst>
      <pc:sldChg chg="modSp mod">
        <pc:chgData name="Kate Donald" userId="aa43e468-5205-4059-b919-892a7eeecc71" providerId="ADAL" clId="{620F152C-0679-6B48-A819-3741AABFEE63}" dt="2025-07-02T22:18:50.168" v="2" actId="27636"/>
        <pc:sldMkLst>
          <pc:docMk/>
          <pc:sldMk cId="865224495" sldId="267"/>
        </pc:sldMkLst>
        <pc:spChg chg="mod">
          <ac:chgData name="Kate Donald" userId="aa43e468-5205-4059-b919-892a7eeecc71" providerId="ADAL" clId="{620F152C-0679-6B48-A819-3741AABFEE63}" dt="2025-07-02T22:18:50.165" v="0" actId="27636"/>
          <ac:spMkLst>
            <pc:docMk/>
            <pc:sldMk cId="865224495" sldId="267"/>
            <ac:spMk id="7" creationId="{60CE2EC7-2EC7-F23C-73E5-8A2C587AC908}"/>
          </ac:spMkLst>
        </pc:spChg>
        <pc:spChg chg="mod">
          <ac:chgData name="Kate Donald" userId="aa43e468-5205-4059-b919-892a7eeecc71" providerId="ADAL" clId="{620F152C-0679-6B48-A819-3741AABFEE63}" dt="2025-07-02T22:18:50.168" v="2" actId="27636"/>
          <ac:spMkLst>
            <pc:docMk/>
            <pc:sldMk cId="865224495" sldId="267"/>
            <ac:spMk id="11" creationId="{AFA83758-C9EE-A2B8-45F1-5802C97DB8DA}"/>
          </ac:spMkLst>
        </pc:spChg>
        <pc:spChg chg="mod">
          <ac:chgData name="Kate Donald" userId="aa43e468-5205-4059-b919-892a7eeecc71" providerId="ADAL" clId="{620F152C-0679-6B48-A819-3741AABFEE63}" dt="2025-07-02T22:18:50.167" v="1" actId="27636"/>
          <ac:spMkLst>
            <pc:docMk/>
            <pc:sldMk cId="865224495" sldId="267"/>
            <ac:spMk id="26" creationId="{5FFDAD34-B8D8-C02A-6B54-5BBEBA6A1F37}"/>
          </ac:spMkLst>
        </pc:spChg>
      </pc:sldChg>
      <pc:sldChg chg="modSp mod">
        <pc:chgData name="Kate Donald" userId="aa43e468-5205-4059-b919-892a7eeecc71" providerId="ADAL" clId="{620F152C-0679-6B48-A819-3741AABFEE63}" dt="2025-07-02T22:19:02.483" v="4" actId="404"/>
        <pc:sldMkLst>
          <pc:docMk/>
          <pc:sldMk cId="3373188325" sldId="303"/>
        </pc:sldMkLst>
        <pc:spChg chg="mod">
          <ac:chgData name="Kate Donald" userId="aa43e468-5205-4059-b919-892a7eeecc71" providerId="ADAL" clId="{620F152C-0679-6B48-A819-3741AABFEE63}" dt="2025-07-02T22:19:02.483" v="4" actId="404"/>
          <ac:spMkLst>
            <pc:docMk/>
            <pc:sldMk cId="3373188325" sldId="303"/>
            <ac:spMk id="2" creationId="{D9235CEF-7804-3542-F8C1-D0CBDD6C612D}"/>
          </ac:spMkLst>
        </pc:spChg>
      </pc:sldChg>
      <pc:sldChg chg="modSp mod">
        <pc:chgData name="Kate Donald" userId="aa43e468-5205-4059-b919-892a7eeecc71" providerId="ADAL" clId="{620F152C-0679-6B48-A819-3741AABFEE63}" dt="2025-07-02T22:18:50.188" v="3" actId="27636"/>
        <pc:sldMkLst>
          <pc:docMk/>
          <pc:sldMk cId="90567955" sldId="307"/>
        </pc:sldMkLst>
        <pc:spChg chg="mod">
          <ac:chgData name="Kate Donald" userId="aa43e468-5205-4059-b919-892a7eeecc71" providerId="ADAL" clId="{620F152C-0679-6B48-A819-3741AABFEE63}" dt="2025-07-02T22:18:50.188" v="3" actId="27636"/>
          <ac:spMkLst>
            <pc:docMk/>
            <pc:sldMk cId="90567955" sldId="307"/>
            <ac:spMk id="2" creationId="{85E548B1-C104-F9B7-376D-4586AF0E3FD4}"/>
          </ac:spMkLst>
        </pc:spChg>
      </pc:sldChg>
    </pc:docChg>
  </pc:docChgLst>
  <pc:docChgLst>
    <pc:chgData name="Cameron Inglis" userId="S::cameron.inglis_goldlinq.com.au#ext#@johnholland.onmicrosoft.com::59b085d4-2bd2-4ba6-9ae9-d04c0c6b4465" providerId="AD" clId="Web-{DA2F6459-DF69-642F-B051-BE1766414190}"/>
    <pc:docChg chg="modSld">
      <pc:chgData name="Cameron Inglis" userId="S::cameron.inglis_goldlinq.com.au#ext#@johnholland.onmicrosoft.com::59b085d4-2bd2-4ba6-9ae9-d04c0c6b4465" providerId="AD" clId="Web-{DA2F6459-DF69-642F-B051-BE1766414190}" dt="2025-04-11T01:08:00.270" v="7" actId="20577"/>
      <pc:docMkLst>
        <pc:docMk/>
      </pc:docMkLst>
      <pc:sldChg chg="modSp">
        <pc:chgData name="Cameron Inglis" userId="S::cameron.inglis_goldlinq.com.au#ext#@johnholland.onmicrosoft.com::59b085d4-2bd2-4ba6-9ae9-d04c0c6b4465" providerId="AD" clId="Web-{DA2F6459-DF69-642F-B051-BE1766414190}" dt="2025-04-11T01:04:38.363" v="4" actId="20577"/>
        <pc:sldMkLst>
          <pc:docMk/>
          <pc:sldMk cId="1986641239" sldId="261"/>
        </pc:sldMkLst>
      </pc:sldChg>
      <pc:sldChg chg="modSp">
        <pc:chgData name="Cameron Inglis" userId="S::cameron.inglis_goldlinq.com.au#ext#@johnholland.onmicrosoft.com::59b085d4-2bd2-4ba6-9ae9-d04c0c6b4465" providerId="AD" clId="Web-{DA2F6459-DF69-642F-B051-BE1766414190}" dt="2025-04-11T01:08:00.270" v="7" actId="20577"/>
        <pc:sldMkLst>
          <pc:docMk/>
          <pc:sldMk cId="2613315401" sldId="306"/>
        </pc:sldMkLst>
      </pc:sldChg>
    </pc:docChg>
  </pc:docChgLst>
  <pc:docChgLst>
    <pc:chgData name="Kaylee Abel-JHG" userId="S::kabel@jhg.com.au::7aa9a202-2686-4654-a685-79e699da8cb9" providerId="AD" clId="Web-{B9303A18-9C28-6892-81B6-611C8F6834FB}"/>
    <pc:docChg chg="delSld modSld">
      <pc:chgData name="Kaylee Abel-JHG" userId="S::kabel@jhg.com.au::7aa9a202-2686-4654-a685-79e699da8cb9" providerId="AD" clId="Web-{B9303A18-9C28-6892-81B6-611C8F6834FB}" dt="2025-06-25T05:44:55.227" v="9"/>
      <pc:docMkLst>
        <pc:docMk/>
      </pc:docMkLst>
      <pc:sldChg chg="addSp modSp">
        <pc:chgData name="Kaylee Abel-JHG" userId="S::kabel@jhg.com.au::7aa9a202-2686-4654-a685-79e699da8cb9" providerId="AD" clId="Web-{B9303A18-9C28-6892-81B6-611C8F6834FB}" dt="2025-06-25T05:44:32.539" v="5" actId="1076"/>
        <pc:sldMkLst>
          <pc:docMk/>
          <pc:sldMk cId="742431495" sldId="313"/>
        </pc:sldMkLst>
        <pc:picChg chg="add mod">
          <ac:chgData name="Kaylee Abel-JHG" userId="S::kabel@jhg.com.au::7aa9a202-2686-4654-a685-79e699da8cb9" providerId="AD" clId="Web-{B9303A18-9C28-6892-81B6-611C8F6834FB}" dt="2025-06-25T05:44:32.539" v="5" actId="1076"/>
          <ac:picMkLst>
            <pc:docMk/>
            <pc:sldMk cId="742431495" sldId="313"/>
            <ac:picMk id="3" creationId="{4B78881C-B349-0414-D83C-E4E4C0493A80}"/>
          </ac:picMkLst>
        </pc:picChg>
      </pc:sldChg>
      <pc:sldChg chg="addSp modSp">
        <pc:chgData name="Kaylee Abel-JHG" userId="S::kabel@jhg.com.au::7aa9a202-2686-4654-a685-79e699da8cb9" providerId="AD" clId="Web-{B9303A18-9C28-6892-81B6-611C8F6834FB}" dt="2025-06-25T05:44:46.571" v="8" actId="1076"/>
        <pc:sldMkLst>
          <pc:docMk/>
          <pc:sldMk cId="831337647" sldId="315"/>
        </pc:sldMkLst>
        <pc:picChg chg="add mod">
          <ac:chgData name="Kaylee Abel-JHG" userId="S::kabel@jhg.com.au::7aa9a202-2686-4654-a685-79e699da8cb9" providerId="AD" clId="Web-{B9303A18-9C28-6892-81B6-611C8F6834FB}" dt="2025-06-25T05:44:46.571" v="8" actId="1076"/>
          <ac:picMkLst>
            <pc:docMk/>
            <pc:sldMk cId="831337647" sldId="315"/>
            <ac:picMk id="5" creationId="{AD3BA872-6BEE-375A-3D4E-B5891489AE5A}"/>
          </ac:picMkLst>
        </pc:picChg>
      </pc:sldChg>
      <pc:sldChg chg="del">
        <pc:chgData name="Kaylee Abel-JHG" userId="S::kabel@jhg.com.au::7aa9a202-2686-4654-a685-79e699da8cb9" providerId="AD" clId="Web-{B9303A18-9C28-6892-81B6-611C8F6834FB}" dt="2025-06-25T05:44:55.227" v="9"/>
        <pc:sldMkLst>
          <pc:docMk/>
          <pc:sldMk cId="2038854467" sldId="316"/>
        </pc:sldMkLst>
      </pc:sldChg>
    </pc:docChg>
  </pc:docChgLst>
  <pc:docChgLst>
    <pc:chgData name="Nicole Jensen-JHG" userId="S::njensen@jhg.com.au::ef58999d-892b-4ae5-8e0a-d77a3839e1a7" providerId="AD" clId="Web-{AAEBC2BF-E579-5A89-C7C1-06DD8C725D4D}"/>
    <pc:docChg chg="modSld">
      <pc:chgData name="Nicole Jensen-JHG" userId="S::njensen@jhg.com.au::ef58999d-892b-4ae5-8e0a-d77a3839e1a7" providerId="AD" clId="Web-{AAEBC2BF-E579-5A89-C7C1-06DD8C725D4D}" dt="2025-03-25T10:56:56.927" v="3"/>
      <pc:docMkLst>
        <pc:docMk/>
      </pc:docMkLst>
      <pc:sldChg chg="modSp">
        <pc:chgData name="Nicole Jensen-JHG" userId="S::njensen@jhg.com.au::ef58999d-892b-4ae5-8e0a-d77a3839e1a7" providerId="AD" clId="Web-{AAEBC2BF-E579-5A89-C7C1-06DD8C725D4D}" dt="2025-03-25T10:56:56.927" v="3"/>
        <pc:sldMkLst>
          <pc:docMk/>
          <pc:sldMk cId="0" sldId="28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3F2E418-E239-4E89-98E4-326254FE8B0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42964E1-788E-40ED-8147-CBE9EAA24915}">
      <dgm:prSet custT="1"/>
      <dgm:spPr/>
      <dgm:t>
        <a:bodyPr/>
        <a:lstStyle/>
        <a:p>
          <a:pPr>
            <a:lnSpc>
              <a:spcPct val="100000"/>
            </a:lnSpc>
          </a:pPr>
          <a:r>
            <a:rPr lang="en-AU" sz="1200" b="1">
              <a:latin typeface="Neue Haas Grotesk Text Pro"/>
            </a:rPr>
            <a:t>Active travel improvements: </a:t>
          </a:r>
          <a:r>
            <a:rPr lang="en-AU" sz="1200">
              <a:latin typeface="Neue Haas Grotesk Text Pro"/>
            </a:rPr>
            <a:t>Upgraded bike parking area at a local school, promoting active travel to and from school.</a:t>
          </a:r>
          <a:endParaRPr lang="en-US" sz="1200">
            <a:latin typeface="Neue Haas Grotesk Text Pro"/>
          </a:endParaRPr>
        </a:p>
      </dgm:t>
    </dgm:pt>
    <dgm:pt modelId="{4E00B106-3DC0-4BD0-974D-E4EF04573427}" type="parTrans" cxnId="{E47A632F-1232-411D-8E94-1A022B96D993}">
      <dgm:prSet/>
      <dgm:spPr/>
      <dgm:t>
        <a:bodyPr/>
        <a:lstStyle/>
        <a:p>
          <a:endParaRPr lang="en-US"/>
        </a:p>
      </dgm:t>
    </dgm:pt>
    <dgm:pt modelId="{8B3B042E-F951-4A63-9C6A-D6FD117D8144}" type="sibTrans" cxnId="{E47A632F-1232-411D-8E94-1A022B96D993}">
      <dgm:prSet/>
      <dgm:spPr/>
      <dgm:t>
        <a:bodyPr/>
        <a:lstStyle/>
        <a:p>
          <a:pPr>
            <a:lnSpc>
              <a:spcPct val="100000"/>
            </a:lnSpc>
          </a:pPr>
          <a:endParaRPr lang="en-US"/>
        </a:p>
      </dgm:t>
    </dgm:pt>
    <dgm:pt modelId="{CB0215AD-9088-4A34-8773-244E9BA0247D}">
      <dgm:prSet custT="1"/>
      <dgm:spPr/>
      <dgm:t>
        <a:bodyPr/>
        <a:lstStyle/>
        <a:p>
          <a:pPr>
            <a:lnSpc>
              <a:spcPct val="100000"/>
            </a:lnSpc>
          </a:pPr>
          <a:r>
            <a:rPr lang="en-AU" sz="1200" b="1">
              <a:latin typeface="Neue Haas Grotesk Text Pro"/>
            </a:rPr>
            <a:t>Regenerative electricity:</a:t>
          </a:r>
          <a:r>
            <a:rPr lang="en-AU" sz="1200">
              <a:latin typeface="Neue Haas Grotesk Text Pro"/>
            </a:rPr>
            <a:t> Regenerative braking designed within the new Light Rail Vehicle fleet. </a:t>
          </a:r>
          <a:endParaRPr lang="en-US" sz="1200">
            <a:latin typeface="Neue Haas Grotesk Text Pro"/>
          </a:endParaRPr>
        </a:p>
      </dgm:t>
    </dgm:pt>
    <dgm:pt modelId="{638F07AD-0086-481E-BB6D-85536E9BED87}" type="parTrans" cxnId="{0F6C3229-9ED9-46C1-A635-02815CCEE421}">
      <dgm:prSet/>
      <dgm:spPr/>
      <dgm:t>
        <a:bodyPr/>
        <a:lstStyle/>
        <a:p>
          <a:endParaRPr lang="en-US"/>
        </a:p>
      </dgm:t>
    </dgm:pt>
    <dgm:pt modelId="{6B911582-B413-44E6-BE2F-7004F9AD811F}" type="sibTrans" cxnId="{0F6C3229-9ED9-46C1-A635-02815CCEE421}">
      <dgm:prSet/>
      <dgm:spPr/>
      <dgm:t>
        <a:bodyPr/>
        <a:lstStyle/>
        <a:p>
          <a:pPr>
            <a:lnSpc>
              <a:spcPct val="100000"/>
            </a:lnSpc>
          </a:pPr>
          <a:endParaRPr lang="en-US"/>
        </a:p>
      </dgm:t>
    </dgm:pt>
    <dgm:pt modelId="{8D21340D-3637-4D64-B11C-E8B14ADA3B05}">
      <dgm:prSet custT="1"/>
      <dgm:spPr>
        <a:noFill/>
        <a:ln>
          <a:noFill/>
        </a:ln>
        <a:effectLst/>
      </dgm:spPr>
      <dgm:t>
        <a:bodyPr spcFirstLastPara="0" vert="horz" wrap="square" lIns="0" tIns="0" rIns="0" bIns="0" numCol="1" spcCol="1270" anchor="ctr" anchorCtr="0"/>
        <a:lstStyle/>
        <a:p>
          <a:pPr>
            <a:lnSpc>
              <a:spcPct val="100000"/>
            </a:lnSpc>
          </a:pPr>
          <a:r>
            <a:rPr lang="en-AU" sz="1200" b="1">
              <a:latin typeface="Neue Haas Grotesk Text Pro"/>
            </a:rPr>
            <a:t>Solar array:</a:t>
          </a:r>
          <a:r>
            <a:rPr lang="en-AU" sz="1200">
              <a:latin typeface="Neue Haas Grotesk Text Pro"/>
            </a:rPr>
            <a:t> A Solar panels on the new depot administrative building designed to generate 52,895 kWh per annum. This amount of energy can power about 5 average Australian homes for a year!</a:t>
          </a:r>
          <a:endParaRPr lang="en-US" sz="1200">
            <a:latin typeface="Neue Haas Grotesk Text Pro"/>
          </a:endParaRPr>
        </a:p>
      </dgm:t>
    </dgm:pt>
    <dgm:pt modelId="{F28A9947-3541-409C-8CE9-5444E5D2538F}" type="parTrans" cxnId="{2CFDD3D0-3420-451D-A719-5713E0ADA5A9}">
      <dgm:prSet/>
      <dgm:spPr/>
      <dgm:t>
        <a:bodyPr/>
        <a:lstStyle/>
        <a:p>
          <a:endParaRPr lang="en-US"/>
        </a:p>
      </dgm:t>
    </dgm:pt>
    <dgm:pt modelId="{956699BF-5530-4019-B902-D89D241047DF}" type="sibTrans" cxnId="{2CFDD3D0-3420-451D-A719-5713E0ADA5A9}">
      <dgm:prSet/>
      <dgm:spPr/>
      <dgm:t>
        <a:bodyPr/>
        <a:lstStyle/>
        <a:p>
          <a:pPr>
            <a:lnSpc>
              <a:spcPct val="100000"/>
            </a:lnSpc>
          </a:pPr>
          <a:endParaRPr lang="en-US"/>
        </a:p>
      </dgm:t>
    </dgm:pt>
    <dgm:pt modelId="{0BC2EFAA-26EC-4A2A-98BA-128941D203AD}">
      <dgm:prSet custT="1"/>
      <dgm:spPr/>
      <dgm:t>
        <a:bodyPr/>
        <a:lstStyle/>
        <a:p>
          <a:pPr>
            <a:lnSpc>
              <a:spcPct val="100000"/>
            </a:lnSpc>
          </a:pPr>
          <a:r>
            <a:rPr lang="en-AU" sz="1200" b="1">
              <a:latin typeface="Neue Haas Grotesk Text Pro"/>
            </a:rPr>
            <a:t>SolPod solar solution (Queensland first)</a:t>
          </a:r>
          <a:r>
            <a:rPr lang="en-AU" sz="1200">
              <a:latin typeface="Neue Haas Grotesk Text Pro"/>
            </a:rPr>
            <a:t>: re-deployable solar panels have been installed on the roofs at Broadbeach and Miami construction sites. These panels help reduce electricity use by 30% and 55%. Solar panels were also added to the new depot buildings.</a:t>
          </a:r>
          <a:endParaRPr lang="en-US" sz="1200">
            <a:latin typeface="Neue Haas Grotesk Text Pro"/>
          </a:endParaRPr>
        </a:p>
      </dgm:t>
    </dgm:pt>
    <dgm:pt modelId="{E8F5B3A7-5E0B-4BD0-87BD-D71245164DC6}" type="parTrans" cxnId="{0F9F83F6-01C9-45B5-B65B-CC5953AB2B36}">
      <dgm:prSet/>
      <dgm:spPr/>
      <dgm:t>
        <a:bodyPr/>
        <a:lstStyle/>
        <a:p>
          <a:endParaRPr lang="en-US"/>
        </a:p>
      </dgm:t>
    </dgm:pt>
    <dgm:pt modelId="{906CEA18-B52E-4A46-AB4A-DD4B6953FC52}" type="sibTrans" cxnId="{0F9F83F6-01C9-45B5-B65B-CC5953AB2B36}">
      <dgm:prSet/>
      <dgm:spPr/>
      <dgm:t>
        <a:bodyPr/>
        <a:lstStyle/>
        <a:p>
          <a:endParaRPr lang="en-US"/>
        </a:p>
      </dgm:t>
    </dgm:pt>
    <dgm:pt modelId="{EAFCFFB4-CA1A-412E-977E-435798BE8522}" type="pres">
      <dgm:prSet presAssocID="{53F2E418-E239-4E89-98E4-326254FE8B0B}" presName="root" presStyleCnt="0">
        <dgm:presLayoutVars>
          <dgm:dir/>
          <dgm:resizeHandles val="exact"/>
        </dgm:presLayoutVars>
      </dgm:prSet>
      <dgm:spPr/>
    </dgm:pt>
    <dgm:pt modelId="{99DB07C4-999D-4F2E-BBA5-371AC5F39518}" type="pres">
      <dgm:prSet presAssocID="{53F2E418-E239-4E89-98E4-326254FE8B0B}" presName="container" presStyleCnt="0">
        <dgm:presLayoutVars>
          <dgm:dir/>
          <dgm:resizeHandles val="exact"/>
        </dgm:presLayoutVars>
      </dgm:prSet>
      <dgm:spPr/>
    </dgm:pt>
    <dgm:pt modelId="{48B084CE-996B-41BE-8874-2D92E8FC3B5A}" type="pres">
      <dgm:prSet presAssocID="{142964E1-788E-40ED-8147-CBE9EAA24915}" presName="compNode" presStyleCnt="0"/>
      <dgm:spPr/>
    </dgm:pt>
    <dgm:pt modelId="{C2A0D85E-D41D-4F50-AF5D-5DCD3D5120E1}" type="pres">
      <dgm:prSet presAssocID="{142964E1-788E-40ED-8147-CBE9EAA24915}" presName="iconBgRect" presStyleLbl="bgShp" presStyleIdx="0" presStyleCnt="4"/>
      <dgm:spPr/>
    </dgm:pt>
    <dgm:pt modelId="{0979030B-1A02-4D4B-920B-D6AEB12BA599}" type="pres">
      <dgm:prSet presAssocID="{142964E1-788E-40ED-8147-CBE9EAA2491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ike"/>
        </a:ext>
      </dgm:extLst>
    </dgm:pt>
    <dgm:pt modelId="{71F6EB99-AB13-4E2E-9210-DDED75697DF2}" type="pres">
      <dgm:prSet presAssocID="{142964E1-788E-40ED-8147-CBE9EAA24915}" presName="spaceRect" presStyleCnt="0"/>
      <dgm:spPr/>
    </dgm:pt>
    <dgm:pt modelId="{9A9D4751-1F81-4529-BB03-BB0A1C378436}" type="pres">
      <dgm:prSet presAssocID="{142964E1-788E-40ED-8147-CBE9EAA24915}" presName="textRect" presStyleLbl="revTx" presStyleIdx="0" presStyleCnt="4">
        <dgm:presLayoutVars>
          <dgm:chMax val="1"/>
          <dgm:chPref val="1"/>
        </dgm:presLayoutVars>
      </dgm:prSet>
      <dgm:spPr/>
    </dgm:pt>
    <dgm:pt modelId="{08E2FF50-A602-42BE-BA4D-8E726FFAFF6E}" type="pres">
      <dgm:prSet presAssocID="{8B3B042E-F951-4A63-9C6A-D6FD117D8144}" presName="sibTrans" presStyleLbl="sibTrans2D1" presStyleIdx="0" presStyleCnt="0"/>
      <dgm:spPr/>
    </dgm:pt>
    <dgm:pt modelId="{01B93C42-1280-4909-B998-9866369890F6}" type="pres">
      <dgm:prSet presAssocID="{CB0215AD-9088-4A34-8773-244E9BA0247D}" presName="compNode" presStyleCnt="0"/>
      <dgm:spPr/>
    </dgm:pt>
    <dgm:pt modelId="{7B78C52B-EBAF-4F76-ADE8-EBEE53608A0F}" type="pres">
      <dgm:prSet presAssocID="{CB0215AD-9088-4A34-8773-244E9BA0247D}" presName="iconBgRect" presStyleLbl="bgShp" presStyleIdx="1" presStyleCnt="4"/>
      <dgm:spPr/>
    </dgm:pt>
    <dgm:pt modelId="{EB6664F8-10F5-44FD-B551-CCAD52331BD9}" type="pres">
      <dgm:prSet presAssocID="{CB0215AD-9088-4A34-8773-244E9BA0247D}"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reetcar outline"/>
        </a:ext>
      </dgm:extLst>
    </dgm:pt>
    <dgm:pt modelId="{A235EC9A-B1A2-45AC-AEA7-CF1AD21E4B77}" type="pres">
      <dgm:prSet presAssocID="{CB0215AD-9088-4A34-8773-244E9BA0247D}" presName="spaceRect" presStyleCnt="0"/>
      <dgm:spPr/>
    </dgm:pt>
    <dgm:pt modelId="{1C05A80C-B70A-448F-B08C-186EC445A1C6}" type="pres">
      <dgm:prSet presAssocID="{CB0215AD-9088-4A34-8773-244E9BA0247D}" presName="textRect" presStyleLbl="revTx" presStyleIdx="1" presStyleCnt="4" custScaleX="71076" custLinFactNeighborX="-14928" custLinFactNeighborY="-1981">
        <dgm:presLayoutVars>
          <dgm:chMax val="1"/>
          <dgm:chPref val="1"/>
        </dgm:presLayoutVars>
      </dgm:prSet>
      <dgm:spPr/>
    </dgm:pt>
    <dgm:pt modelId="{DDFB95CA-5E62-4838-8177-E97CC3FC7E6D}" type="pres">
      <dgm:prSet presAssocID="{6B911582-B413-44E6-BE2F-7004F9AD811F}" presName="sibTrans" presStyleLbl="sibTrans2D1" presStyleIdx="0" presStyleCnt="0"/>
      <dgm:spPr/>
    </dgm:pt>
    <dgm:pt modelId="{A85E969B-CC7E-4817-9038-B5541B14344A}" type="pres">
      <dgm:prSet presAssocID="{8D21340D-3637-4D64-B11C-E8B14ADA3B05}" presName="compNode" presStyleCnt="0"/>
      <dgm:spPr/>
    </dgm:pt>
    <dgm:pt modelId="{8C4D5E5B-C7C4-426B-8E48-FDDAD96008D7}" type="pres">
      <dgm:prSet presAssocID="{8D21340D-3637-4D64-B11C-E8B14ADA3B05}" presName="iconBgRect" presStyleLbl="bgShp" presStyleIdx="2" presStyleCnt="4" custLinFactNeighborX="2164" custLinFactNeighborY="-53603"/>
      <dgm:spPr/>
    </dgm:pt>
    <dgm:pt modelId="{BA22CD11-A931-48C7-A6A9-D0B29146651E}" type="pres">
      <dgm:prSet presAssocID="{8D21340D-3637-4D64-B11C-E8B14ADA3B05}" presName="iconRect" presStyleLbl="node1" presStyleIdx="2" presStyleCnt="4" custLinFactNeighborX="3731" custLinFactNeighborY="-9241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n"/>
        </a:ext>
      </dgm:extLst>
    </dgm:pt>
    <dgm:pt modelId="{AE52DF18-6746-4D97-B3E5-58AE0192368C}" type="pres">
      <dgm:prSet presAssocID="{8D21340D-3637-4D64-B11C-E8B14ADA3B05}" presName="spaceRect" presStyleCnt="0"/>
      <dgm:spPr/>
    </dgm:pt>
    <dgm:pt modelId="{D2F88B3B-8DED-4BEA-ADD5-205A74CA087B}" type="pres">
      <dgm:prSet presAssocID="{8D21340D-3637-4D64-B11C-E8B14ADA3B05}" presName="textRect" presStyleLbl="revTx" presStyleIdx="2" presStyleCnt="4" custLinFactNeighborX="-2059" custLinFactNeighborY="-57400">
        <dgm:presLayoutVars>
          <dgm:chMax val="1"/>
          <dgm:chPref val="1"/>
        </dgm:presLayoutVars>
      </dgm:prSet>
      <dgm:spPr>
        <a:xfrm>
          <a:off x="1647644" y="1836502"/>
          <a:ext cx="2743663" cy="1163978"/>
        </a:xfrm>
        <a:prstGeom prst="rect">
          <a:avLst/>
        </a:prstGeom>
      </dgm:spPr>
    </dgm:pt>
    <dgm:pt modelId="{20E02647-810D-4047-ACCB-CF053765BE1F}" type="pres">
      <dgm:prSet presAssocID="{956699BF-5530-4019-B902-D89D241047DF}" presName="sibTrans" presStyleLbl="sibTrans2D1" presStyleIdx="0" presStyleCnt="0"/>
      <dgm:spPr/>
    </dgm:pt>
    <dgm:pt modelId="{75925191-A3D2-47C1-825F-21157B48DE80}" type="pres">
      <dgm:prSet presAssocID="{0BC2EFAA-26EC-4A2A-98BA-128941D203AD}" presName="compNode" presStyleCnt="0"/>
      <dgm:spPr/>
    </dgm:pt>
    <dgm:pt modelId="{511C5513-4B99-4BD9-9BE0-26A3FCF46B0A}" type="pres">
      <dgm:prSet presAssocID="{0BC2EFAA-26EC-4A2A-98BA-128941D203AD}" presName="iconBgRect" presStyleLbl="bgShp" presStyleIdx="3" presStyleCnt="4" custLinFactX="-197062" custLinFactNeighborX="-200000" custLinFactNeighborY="66905"/>
      <dgm:spPr/>
    </dgm:pt>
    <dgm:pt modelId="{B70F8E3C-7195-4952-AED8-9131401A1BCA}" type="pres">
      <dgm:prSet presAssocID="{0BC2EFAA-26EC-4A2A-98BA-128941D203AD}" presName="iconRect" presStyleLbl="node1" presStyleIdx="3" presStyleCnt="4" custLinFactX="-300000" custLinFactY="20120" custLinFactNeighborX="-385690" custLinFactNeighborY="10000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olar Panels with solid fill"/>
        </a:ext>
      </dgm:extLst>
    </dgm:pt>
    <dgm:pt modelId="{3FC6FE7E-C539-410B-BE1C-6F8C5F9B5E82}" type="pres">
      <dgm:prSet presAssocID="{0BC2EFAA-26EC-4A2A-98BA-128941D203AD}" presName="spaceRect" presStyleCnt="0"/>
      <dgm:spPr/>
    </dgm:pt>
    <dgm:pt modelId="{9DADB78A-1B56-41AD-9007-73F4D4437B23}" type="pres">
      <dgm:prSet presAssocID="{0BC2EFAA-26EC-4A2A-98BA-128941D203AD}" presName="textRect" presStyleLbl="revTx" presStyleIdx="3" presStyleCnt="4" custScaleX="111750" custLinFactX="-66134" custLinFactNeighborX="-100000" custLinFactNeighborY="81676">
        <dgm:presLayoutVars>
          <dgm:chMax val="1"/>
          <dgm:chPref val="1"/>
        </dgm:presLayoutVars>
      </dgm:prSet>
      <dgm:spPr/>
    </dgm:pt>
  </dgm:ptLst>
  <dgm:cxnLst>
    <dgm:cxn modelId="{9A00750F-CFD0-4F8F-B405-D6C87BF35912}" type="presOf" srcId="{0BC2EFAA-26EC-4A2A-98BA-128941D203AD}" destId="{9DADB78A-1B56-41AD-9007-73F4D4437B23}" srcOrd="0" destOrd="0" presId="urn:microsoft.com/office/officeart/2018/2/layout/IconCircleList"/>
    <dgm:cxn modelId="{B3531313-6CCE-41B9-8C20-A21824C11A97}" type="presOf" srcId="{956699BF-5530-4019-B902-D89D241047DF}" destId="{20E02647-810D-4047-ACCB-CF053765BE1F}" srcOrd="0" destOrd="0" presId="urn:microsoft.com/office/officeart/2018/2/layout/IconCircleList"/>
    <dgm:cxn modelId="{DB2F3D1D-97B6-4D10-B1BE-7FB8BC8D5A96}" type="presOf" srcId="{53F2E418-E239-4E89-98E4-326254FE8B0B}" destId="{EAFCFFB4-CA1A-412E-977E-435798BE8522}" srcOrd="0" destOrd="0" presId="urn:microsoft.com/office/officeart/2018/2/layout/IconCircleList"/>
    <dgm:cxn modelId="{0F6C3229-9ED9-46C1-A635-02815CCEE421}" srcId="{53F2E418-E239-4E89-98E4-326254FE8B0B}" destId="{CB0215AD-9088-4A34-8773-244E9BA0247D}" srcOrd="1" destOrd="0" parTransId="{638F07AD-0086-481E-BB6D-85536E9BED87}" sibTransId="{6B911582-B413-44E6-BE2F-7004F9AD811F}"/>
    <dgm:cxn modelId="{E47A632F-1232-411D-8E94-1A022B96D993}" srcId="{53F2E418-E239-4E89-98E4-326254FE8B0B}" destId="{142964E1-788E-40ED-8147-CBE9EAA24915}" srcOrd="0" destOrd="0" parTransId="{4E00B106-3DC0-4BD0-974D-E4EF04573427}" sibTransId="{8B3B042E-F951-4A63-9C6A-D6FD117D8144}"/>
    <dgm:cxn modelId="{CFA7AB38-6A99-4687-8846-E91F241A1C8F}" type="presOf" srcId="{8B3B042E-F951-4A63-9C6A-D6FD117D8144}" destId="{08E2FF50-A602-42BE-BA4D-8E726FFAFF6E}" srcOrd="0" destOrd="0" presId="urn:microsoft.com/office/officeart/2018/2/layout/IconCircleList"/>
    <dgm:cxn modelId="{AC6A005D-E263-4866-81BE-A698D00633EA}" type="presOf" srcId="{6B911582-B413-44E6-BE2F-7004F9AD811F}" destId="{DDFB95CA-5E62-4838-8177-E97CC3FC7E6D}" srcOrd="0" destOrd="0" presId="urn:microsoft.com/office/officeart/2018/2/layout/IconCircleList"/>
    <dgm:cxn modelId="{DA09214D-6D52-41DE-AF41-71F1466E6B5C}" type="presOf" srcId="{8D21340D-3637-4D64-B11C-E8B14ADA3B05}" destId="{D2F88B3B-8DED-4BEA-ADD5-205A74CA087B}" srcOrd="0" destOrd="0" presId="urn:microsoft.com/office/officeart/2018/2/layout/IconCircleList"/>
    <dgm:cxn modelId="{EAA30C58-4CA7-450F-A242-D4994C03A301}" type="presOf" srcId="{CB0215AD-9088-4A34-8773-244E9BA0247D}" destId="{1C05A80C-B70A-448F-B08C-186EC445A1C6}" srcOrd="0" destOrd="0" presId="urn:microsoft.com/office/officeart/2018/2/layout/IconCircleList"/>
    <dgm:cxn modelId="{7FFB43C9-1BD0-4156-A859-90E47E475CBA}" type="presOf" srcId="{142964E1-788E-40ED-8147-CBE9EAA24915}" destId="{9A9D4751-1F81-4529-BB03-BB0A1C378436}" srcOrd="0" destOrd="0" presId="urn:microsoft.com/office/officeart/2018/2/layout/IconCircleList"/>
    <dgm:cxn modelId="{2CFDD3D0-3420-451D-A719-5713E0ADA5A9}" srcId="{53F2E418-E239-4E89-98E4-326254FE8B0B}" destId="{8D21340D-3637-4D64-B11C-E8B14ADA3B05}" srcOrd="2" destOrd="0" parTransId="{F28A9947-3541-409C-8CE9-5444E5D2538F}" sibTransId="{956699BF-5530-4019-B902-D89D241047DF}"/>
    <dgm:cxn modelId="{0F9F83F6-01C9-45B5-B65B-CC5953AB2B36}" srcId="{53F2E418-E239-4E89-98E4-326254FE8B0B}" destId="{0BC2EFAA-26EC-4A2A-98BA-128941D203AD}" srcOrd="3" destOrd="0" parTransId="{E8F5B3A7-5E0B-4BD0-87BD-D71245164DC6}" sibTransId="{906CEA18-B52E-4A46-AB4A-DD4B6953FC52}"/>
    <dgm:cxn modelId="{28A2EA3B-7942-4A25-A780-69B438A5AA15}" type="presParOf" srcId="{EAFCFFB4-CA1A-412E-977E-435798BE8522}" destId="{99DB07C4-999D-4F2E-BBA5-371AC5F39518}" srcOrd="0" destOrd="0" presId="urn:microsoft.com/office/officeart/2018/2/layout/IconCircleList"/>
    <dgm:cxn modelId="{A3276CCA-E30A-463A-B6B6-8B0A04B35986}" type="presParOf" srcId="{99DB07C4-999D-4F2E-BBA5-371AC5F39518}" destId="{48B084CE-996B-41BE-8874-2D92E8FC3B5A}" srcOrd="0" destOrd="0" presId="urn:microsoft.com/office/officeart/2018/2/layout/IconCircleList"/>
    <dgm:cxn modelId="{8453DDB1-8F7D-438A-AEF6-168B7F30B4C7}" type="presParOf" srcId="{48B084CE-996B-41BE-8874-2D92E8FC3B5A}" destId="{C2A0D85E-D41D-4F50-AF5D-5DCD3D5120E1}" srcOrd="0" destOrd="0" presId="urn:microsoft.com/office/officeart/2018/2/layout/IconCircleList"/>
    <dgm:cxn modelId="{1307F733-C991-406D-AC72-AE771235D3EB}" type="presParOf" srcId="{48B084CE-996B-41BE-8874-2D92E8FC3B5A}" destId="{0979030B-1A02-4D4B-920B-D6AEB12BA599}" srcOrd="1" destOrd="0" presId="urn:microsoft.com/office/officeart/2018/2/layout/IconCircleList"/>
    <dgm:cxn modelId="{995FED2B-1A64-4706-882D-4DECD67E01BB}" type="presParOf" srcId="{48B084CE-996B-41BE-8874-2D92E8FC3B5A}" destId="{71F6EB99-AB13-4E2E-9210-DDED75697DF2}" srcOrd="2" destOrd="0" presId="urn:microsoft.com/office/officeart/2018/2/layout/IconCircleList"/>
    <dgm:cxn modelId="{CAE6F59C-2A62-4CD4-87EE-107312CD953E}" type="presParOf" srcId="{48B084CE-996B-41BE-8874-2D92E8FC3B5A}" destId="{9A9D4751-1F81-4529-BB03-BB0A1C378436}" srcOrd="3" destOrd="0" presId="urn:microsoft.com/office/officeart/2018/2/layout/IconCircleList"/>
    <dgm:cxn modelId="{44E1A7DD-2D4E-4209-9FDA-1454B0580B88}" type="presParOf" srcId="{99DB07C4-999D-4F2E-BBA5-371AC5F39518}" destId="{08E2FF50-A602-42BE-BA4D-8E726FFAFF6E}" srcOrd="1" destOrd="0" presId="urn:microsoft.com/office/officeart/2018/2/layout/IconCircleList"/>
    <dgm:cxn modelId="{C8D612B9-90A9-4D93-A0CC-22419ACCF883}" type="presParOf" srcId="{99DB07C4-999D-4F2E-BBA5-371AC5F39518}" destId="{01B93C42-1280-4909-B998-9866369890F6}" srcOrd="2" destOrd="0" presId="urn:microsoft.com/office/officeart/2018/2/layout/IconCircleList"/>
    <dgm:cxn modelId="{3940C7D3-F38A-4D6E-A907-920F87B96288}" type="presParOf" srcId="{01B93C42-1280-4909-B998-9866369890F6}" destId="{7B78C52B-EBAF-4F76-ADE8-EBEE53608A0F}" srcOrd="0" destOrd="0" presId="urn:microsoft.com/office/officeart/2018/2/layout/IconCircleList"/>
    <dgm:cxn modelId="{411625FC-43F1-43A1-8AF2-8E8E61AA2CC6}" type="presParOf" srcId="{01B93C42-1280-4909-B998-9866369890F6}" destId="{EB6664F8-10F5-44FD-B551-CCAD52331BD9}" srcOrd="1" destOrd="0" presId="urn:microsoft.com/office/officeart/2018/2/layout/IconCircleList"/>
    <dgm:cxn modelId="{70CB6A1C-7314-47A3-9EB2-8ED3802DDAEB}" type="presParOf" srcId="{01B93C42-1280-4909-B998-9866369890F6}" destId="{A235EC9A-B1A2-45AC-AEA7-CF1AD21E4B77}" srcOrd="2" destOrd="0" presId="urn:microsoft.com/office/officeart/2018/2/layout/IconCircleList"/>
    <dgm:cxn modelId="{19F55121-854E-440F-A140-299F699B5D9B}" type="presParOf" srcId="{01B93C42-1280-4909-B998-9866369890F6}" destId="{1C05A80C-B70A-448F-B08C-186EC445A1C6}" srcOrd="3" destOrd="0" presId="urn:microsoft.com/office/officeart/2018/2/layout/IconCircleList"/>
    <dgm:cxn modelId="{D618EACA-50D9-4AEA-884F-E0C0CE4D8F12}" type="presParOf" srcId="{99DB07C4-999D-4F2E-BBA5-371AC5F39518}" destId="{DDFB95CA-5E62-4838-8177-E97CC3FC7E6D}" srcOrd="3" destOrd="0" presId="urn:microsoft.com/office/officeart/2018/2/layout/IconCircleList"/>
    <dgm:cxn modelId="{6051EBBB-E1EA-43BC-9BD9-D6E42537E7AA}" type="presParOf" srcId="{99DB07C4-999D-4F2E-BBA5-371AC5F39518}" destId="{A85E969B-CC7E-4817-9038-B5541B14344A}" srcOrd="4" destOrd="0" presId="urn:microsoft.com/office/officeart/2018/2/layout/IconCircleList"/>
    <dgm:cxn modelId="{CF8DC7EA-B05D-456B-932E-7DBFE29F3572}" type="presParOf" srcId="{A85E969B-CC7E-4817-9038-B5541B14344A}" destId="{8C4D5E5B-C7C4-426B-8E48-FDDAD96008D7}" srcOrd="0" destOrd="0" presId="urn:microsoft.com/office/officeart/2018/2/layout/IconCircleList"/>
    <dgm:cxn modelId="{4D2C527B-3886-4AA3-88E2-D2FBEA986CCE}" type="presParOf" srcId="{A85E969B-CC7E-4817-9038-B5541B14344A}" destId="{BA22CD11-A931-48C7-A6A9-D0B29146651E}" srcOrd="1" destOrd="0" presId="urn:microsoft.com/office/officeart/2018/2/layout/IconCircleList"/>
    <dgm:cxn modelId="{1FDF04A3-ECFA-49AA-9826-FB3FD2382AC7}" type="presParOf" srcId="{A85E969B-CC7E-4817-9038-B5541B14344A}" destId="{AE52DF18-6746-4D97-B3E5-58AE0192368C}" srcOrd="2" destOrd="0" presId="urn:microsoft.com/office/officeart/2018/2/layout/IconCircleList"/>
    <dgm:cxn modelId="{8864BF66-6495-4958-88D3-A3AC60DE8727}" type="presParOf" srcId="{A85E969B-CC7E-4817-9038-B5541B14344A}" destId="{D2F88B3B-8DED-4BEA-ADD5-205A74CA087B}" srcOrd="3" destOrd="0" presId="urn:microsoft.com/office/officeart/2018/2/layout/IconCircleList"/>
    <dgm:cxn modelId="{3E3EDA12-86A6-47BB-A4B7-363BDA1F62B3}" type="presParOf" srcId="{99DB07C4-999D-4F2E-BBA5-371AC5F39518}" destId="{20E02647-810D-4047-ACCB-CF053765BE1F}" srcOrd="5" destOrd="0" presId="urn:microsoft.com/office/officeart/2018/2/layout/IconCircleList"/>
    <dgm:cxn modelId="{6106034A-58B6-4C1C-948C-87E393931328}" type="presParOf" srcId="{99DB07C4-999D-4F2E-BBA5-371AC5F39518}" destId="{75925191-A3D2-47C1-825F-21157B48DE80}" srcOrd="6" destOrd="0" presId="urn:microsoft.com/office/officeart/2018/2/layout/IconCircleList"/>
    <dgm:cxn modelId="{47C5FEBC-A752-4C92-8E6A-89E925EBB363}" type="presParOf" srcId="{75925191-A3D2-47C1-825F-21157B48DE80}" destId="{511C5513-4B99-4BD9-9BE0-26A3FCF46B0A}" srcOrd="0" destOrd="0" presId="urn:microsoft.com/office/officeart/2018/2/layout/IconCircleList"/>
    <dgm:cxn modelId="{0CB76F44-A9C2-4372-A021-F76B5ED787DD}" type="presParOf" srcId="{75925191-A3D2-47C1-825F-21157B48DE80}" destId="{B70F8E3C-7195-4952-AED8-9131401A1BCA}" srcOrd="1" destOrd="0" presId="urn:microsoft.com/office/officeart/2018/2/layout/IconCircleList"/>
    <dgm:cxn modelId="{4C5D29A7-598B-447D-A958-17D4A6CB5C48}" type="presParOf" srcId="{75925191-A3D2-47C1-825F-21157B48DE80}" destId="{3FC6FE7E-C539-410B-BE1C-6F8C5F9B5E82}" srcOrd="2" destOrd="0" presId="urn:microsoft.com/office/officeart/2018/2/layout/IconCircleList"/>
    <dgm:cxn modelId="{3E109D9A-C914-41C7-A9A6-B517CB0B5433}" type="presParOf" srcId="{75925191-A3D2-47C1-825F-21157B48DE80}" destId="{9DADB78A-1B56-41AD-9007-73F4D4437B23}"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F2E418-E239-4E89-98E4-326254FE8B0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3E5A7F4-66D1-48E2-9125-6680CB2577CE}">
      <dgm:prSet/>
      <dgm:spPr/>
      <dgm:t>
        <a:bodyPr/>
        <a:lstStyle/>
        <a:p>
          <a:pPr>
            <a:lnSpc>
              <a:spcPct val="100000"/>
            </a:lnSpc>
          </a:pPr>
          <a:r>
            <a:rPr lang="en-AU" b="1">
              <a:effectLst/>
              <a:latin typeface="Neue Haas Grotesk Text Pro"/>
              <a:ea typeface="Aptos" panose="020B0004020202020204" pitchFamily="34" charset="0"/>
              <a:cs typeface="Times New Roman"/>
            </a:rPr>
            <a:t>Solar hybrid light towers</a:t>
          </a:r>
          <a:r>
            <a:rPr lang="en-AU">
              <a:effectLst/>
              <a:latin typeface="Neue Haas Grotesk Text Pro"/>
              <a:ea typeface="Aptos" panose="020B0004020202020204" pitchFamily="34" charset="0"/>
              <a:cs typeface="Times New Roman"/>
            </a:rPr>
            <a:t>: Solar and solar-diesel hybrid light towers are used to illuminate the Gold Coast Highway during construction.</a:t>
          </a:r>
        </a:p>
      </dgm:t>
    </dgm:pt>
    <dgm:pt modelId="{9D089A44-5E89-484D-87D9-08A4BE238532}" type="parTrans" cxnId="{6E377667-3764-4C10-81E5-3D505DF4A21D}">
      <dgm:prSet/>
      <dgm:spPr/>
      <dgm:t>
        <a:bodyPr/>
        <a:lstStyle/>
        <a:p>
          <a:endParaRPr lang="en-AU"/>
        </a:p>
      </dgm:t>
    </dgm:pt>
    <dgm:pt modelId="{875E3453-E789-4046-882B-A38876288AF7}" type="sibTrans" cxnId="{6E377667-3764-4C10-81E5-3D505DF4A21D}">
      <dgm:prSet/>
      <dgm:spPr/>
      <dgm:t>
        <a:bodyPr/>
        <a:lstStyle/>
        <a:p>
          <a:pPr>
            <a:lnSpc>
              <a:spcPct val="100000"/>
            </a:lnSpc>
          </a:pPr>
          <a:endParaRPr lang="en-AU"/>
        </a:p>
      </dgm:t>
    </dgm:pt>
    <dgm:pt modelId="{EB888ED0-EC19-415E-8745-F1D0669FEFEE}">
      <dgm:prSet/>
      <dgm:spPr/>
      <dgm:t>
        <a:bodyPr/>
        <a:lstStyle/>
        <a:p>
          <a:pPr>
            <a:lnSpc>
              <a:spcPct val="100000"/>
            </a:lnSpc>
          </a:pPr>
          <a:r>
            <a:rPr lang="en-AU" b="1" err="1">
              <a:effectLst/>
              <a:latin typeface="Neue Haas Grotesk Text Pro"/>
              <a:ea typeface="Aptos" panose="020B0004020202020204" pitchFamily="34" charset="0"/>
              <a:cs typeface="Times New Roman"/>
            </a:rPr>
            <a:t>ZoneBloc</a:t>
          </a:r>
          <a:r>
            <a:rPr lang="en-AU" b="1">
              <a:effectLst/>
              <a:latin typeface="Neue Haas Grotesk Text Pro"/>
              <a:ea typeface="Aptos" panose="020B0004020202020204" pitchFamily="34" charset="0"/>
              <a:cs typeface="Times New Roman"/>
            </a:rPr>
            <a:t> barriers (Australia first)</a:t>
          </a:r>
          <a:r>
            <a:rPr lang="en-AU">
              <a:effectLst/>
              <a:latin typeface="Neue Haas Grotesk Text Pro"/>
              <a:ea typeface="Aptos" panose="020B0004020202020204" pitchFamily="34" charset="0"/>
              <a:cs typeface="Times New Roman"/>
            </a:rPr>
            <a:t>: Lightweight, compact concrete barriers for traffic control, reduce carbon emissions and transportation fuel usage.</a:t>
          </a:r>
        </a:p>
      </dgm:t>
    </dgm:pt>
    <dgm:pt modelId="{369A6858-0467-42FA-A6D8-461EE59E022B}" type="parTrans" cxnId="{4FCEF543-E72E-4448-B95A-63FA09B2ED34}">
      <dgm:prSet/>
      <dgm:spPr/>
      <dgm:t>
        <a:bodyPr/>
        <a:lstStyle/>
        <a:p>
          <a:endParaRPr lang="en-AU"/>
        </a:p>
      </dgm:t>
    </dgm:pt>
    <dgm:pt modelId="{F63344B6-AABB-4A10-9F42-88C71DC8D4F0}" type="sibTrans" cxnId="{4FCEF543-E72E-4448-B95A-63FA09B2ED34}">
      <dgm:prSet/>
      <dgm:spPr/>
      <dgm:t>
        <a:bodyPr/>
        <a:lstStyle/>
        <a:p>
          <a:pPr>
            <a:lnSpc>
              <a:spcPct val="100000"/>
            </a:lnSpc>
          </a:pPr>
          <a:endParaRPr lang="en-AU"/>
        </a:p>
      </dgm:t>
    </dgm:pt>
    <dgm:pt modelId="{0D1205DA-A1FB-418E-98A1-A90E0FA438BB}">
      <dgm:prSet/>
      <dgm:spPr/>
      <dgm:t>
        <a:bodyPr/>
        <a:lstStyle/>
        <a:p>
          <a:pPr rtl="0">
            <a:lnSpc>
              <a:spcPct val="100000"/>
            </a:lnSpc>
          </a:pPr>
          <a:r>
            <a:rPr lang="en-AU" b="1">
              <a:effectLst/>
              <a:latin typeface="Neue Haas Grotesk Text Pro"/>
              <a:ea typeface="Aptos" panose="020B0004020202020204" pitchFamily="34" charset="0"/>
              <a:cs typeface="Times New Roman"/>
            </a:rPr>
            <a:t>'The Cod Father' (Queensland first)</a:t>
          </a:r>
          <a:r>
            <a:rPr lang="en-AU">
              <a:effectLst/>
              <a:latin typeface="Neue Haas Grotesk Text Pro"/>
              <a:ea typeface="Aptos" panose="020B0004020202020204" pitchFamily="34" charset="0"/>
              <a:cs typeface="Times New Roman"/>
            </a:rPr>
            <a:t>: A remote-controlled boat that helps collect water samples easily and safely, reducing environmental risks.</a:t>
          </a:r>
        </a:p>
      </dgm:t>
    </dgm:pt>
    <dgm:pt modelId="{1F8B4C2E-7796-4A6C-A003-513681F35C87}" type="parTrans" cxnId="{82D3A05F-2F12-44E6-A2E7-BF5954300E57}">
      <dgm:prSet/>
      <dgm:spPr/>
      <dgm:t>
        <a:bodyPr/>
        <a:lstStyle/>
        <a:p>
          <a:endParaRPr lang="en-AU"/>
        </a:p>
      </dgm:t>
    </dgm:pt>
    <dgm:pt modelId="{28DBBC59-2375-4DDF-947E-E302643E8D96}" type="sibTrans" cxnId="{82D3A05F-2F12-44E6-A2E7-BF5954300E57}">
      <dgm:prSet/>
      <dgm:spPr/>
      <dgm:t>
        <a:bodyPr/>
        <a:lstStyle/>
        <a:p>
          <a:pPr>
            <a:lnSpc>
              <a:spcPct val="100000"/>
            </a:lnSpc>
          </a:pPr>
          <a:endParaRPr lang="en-AU"/>
        </a:p>
      </dgm:t>
    </dgm:pt>
    <dgm:pt modelId="{C76286D6-6DE7-450E-9B0C-E0C52CC87BA4}">
      <dgm:prSet/>
      <dgm:spPr/>
      <dgm:t>
        <a:bodyPr/>
        <a:lstStyle/>
        <a:p>
          <a:pPr>
            <a:lnSpc>
              <a:spcPct val="100000"/>
            </a:lnSpc>
          </a:pPr>
          <a:r>
            <a:rPr lang="en-AU" b="1">
              <a:effectLst/>
              <a:latin typeface="Neue Haas Grotesk Text Pro"/>
              <a:ea typeface="Aptos" panose="020B0004020202020204" pitchFamily="34" charset="0"/>
              <a:cs typeface="Times New Roman"/>
            </a:rPr>
            <a:t>Supplementary Cementitious Materials (SCM)</a:t>
          </a:r>
          <a:r>
            <a:rPr lang="en-AU">
              <a:effectLst/>
              <a:latin typeface="Neue Haas Grotesk Text Pro"/>
              <a:ea typeface="Aptos" panose="020B0004020202020204" pitchFamily="34" charset="0"/>
              <a:cs typeface="Times New Roman"/>
            </a:rPr>
            <a:t>: Mixing other materials with cement to replace between 41 and 68 per cent of traditional cement. This makes the construction eco-friendlier.</a:t>
          </a:r>
        </a:p>
      </dgm:t>
    </dgm:pt>
    <dgm:pt modelId="{D74175BD-6B73-487D-B18E-C2535BAB65B4}" type="parTrans" cxnId="{DC35C418-1143-4B95-B605-AD51E3F3B0FD}">
      <dgm:prSet/>
      <dgm:spPr/>
      <dgm:t>
        <a:bodyPr/>
        <a:lstStyle/>
        <a:p>
          <a:endParaRPr lang="en-AU"/>
        </a:p>
      </dgm:t>
    </dgm:pt>
    <dgm:pt modelId="{8E79DE0D-8DFA-4006-A244-E57568927F3D}" type="sibTrans" cxnId="{DC35C418-1143-4B95-B605-AD51E3F3B0FD}">
      <dgm:prSet/>
      <dgm:spPr/>
      <dgm:t>
        <a:bodyPr/>
        <a:lstStyle/>
        <a:p>
          <a:endParaRPr lang="en-AU"/>
        </a:p>
      </dgm:t>
    </dgm:pt>
    <dgm:pt modelId="{EAFCFFB4-CA1A-412E-977E-435798BE8522}" type="pres">
      <dgm:prSet presAssocID="{53F2E418-E239-4E89-98E4-326254FE8B0B}" presName="root" presStyleCnt="0">
        <dgm:presLayoutVars>
          <dgm:dir/>
          <dgm:resizeHandles val="exact"/>
        </dgm:presLayoutVars>
      </dgm:prSet>
      <dgm:spPr/>
    </dgm:pt>
    <dgm:pt modelId="{99DB07C4-999D-4F2E-BBA5-371AC5F39518}" type="pres">
      <dgm:prSet presAssocID="{53F2E418-E239-4E89-98E4-326254FE8B0B}" presName="container" presStyleCnt="0">
        <dgm:presLayoutVars>
          <dgm:dir/>
          <dgm:resizeHandles val="exact"/>
        </dgm:presLayoutVars>
      </dgm:prSet>
      <dgm:spPr/>
    </dgm:pt>
    <dgm:pt modelId="{8A9D1029-ACD9-4615-8E39-D8EF9B4F3DF2}" type="pres">
      <dgm:prSet presAssocID="{13E5A7F4-66D1-48E2-9125-6680CB2577CE}" presName="compNode" presStyleCnt="0"/>
      <dgm:spPr/>
    </dgm:pt>
    <dgm:pt modelId="{90BE0B7B-E855-400D-81B8-B6F7AA1E2FF5}" type="pres">
      <dgm:prSet presAssocID="{13E5A7F4-66D1-48E2-9125-6680CB2577CE}" presName="iconBgRect" presStyleLbl="bgShp" presStyleIdx="0" presStyleCnt="4" custLinFactNeighborX="25347" custLinFactNeighborY="-98242"/>
      <dgm:spPr/>
    </dgm:pt>
    <dgm:pt modelId="{047F1F3D-0C1F-4027-8E25-85302265E86E}" type="pres">
      <dgm:prSet presAssocID="{13E5A7F4-66D1-48E2-9125-6680CB2577CE}" presName="iconRect" presStyleLbl="node1" presStyleIdx="0" presStyleCnt="4" custLinFactY="-69384" custLinFactNeighborX="43700" custLinFactNeighborY="-1000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reetlight with solid fill"/>
        </a:ext>
      </dgm:extLst>
    </dgm:pt>
    <dgm:pt modelId="{01F0B9FE-5D15-4F4E-B9DA-620E5AE9369D}" type="pres">
      <dgm:prSet presAssocID="{13E5A7F4-66D1-48E2-9125-6680CB2577CE}" presName="spaceRect" presStyleCnt="0"/>
      <dgm:spPr/>
    </dgm:pt>
    <dgm:pt modelId="{97B15730-2E57-4E04-ABDB-13F80AB7E9FB}" type="pres">
      <dgm:prSet presAssocID="{13E5A7F4-66D1-48E2-9125-6680CB2577CE}" presName="textRect" presStyleLbl="revTx" presStyleIdx="0" presStyleCnt="4" custScaleX="204078" custLinFactNeighborX="70725" custLinFactNeighborY="-99300">
        <dgm:presLayoutVars>
          <dgm:chMax val="1"/>
          <dgm:chPref val="1"/>
        </dgm:presLayoutVars>
      </dgm:prSet>
      <dgm:spPr/>
    </dgm:pt>
    <dgm:pt modelId="{FD089B7E-D43C-41BD-B5FD-162DD3102F7B}" type="pres">
      <dgm:prSet presAssocID="{875E3453-E789-4046-882B-A38876288AF7}" presName="sibTrans" presStyleLbl="sibTrans2D1" presStyleIdx="0" presStyleCnt="0"/>
      <dgm:spPr/>
    </dgm:pt>
    <dgm:pt modelId="{61BFA47D-42FC-40B9-8125-0DF9A7921A11}" type="pres">
      <dgm:prSet presAssocID="{EB888ED0-EC19-415E-8745-F1D0669FEFEE}" presName="compNode" presStyleCnt="0"/>
      <dgm:spPr/>
    </dgm:pt>
    <dgm:pt modelId="{C3AB97AC-74EE-4E6A-87C4-8A00D5B7BE76}" type="pres">
      <dgm:prSet presAssocID="{EB888ED0-EC19-415E-8745-F1D0669FEFEE}" presName="iconBgRect" presStyleLbl="bgShp" presStyleIdx="1" presStyleCnt="4" custLinFactX="-200000" custLinFactNeighborX="-294673" custLinFactNeighborY="30101"/>
      <dgm:spPr/>
    </dgm:pt>
    <dgm:pt modelId="{C46756EF-AEC0-4000-8A06-8257832EF832}" type="pres">
      <dgm:prSet presAssocID="{EB888ED0-EC19-415E-8745-F1D0669FEFEE}" presName="iconRect" presStyleLbl="node1" presStyleIdx="1" presStyleCnt="4" custLinFactX="-400000" custLinFactNeighborX="-452884" custLinFactNeighborY="5189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struction Barricade outline"/>
        </a:ext>
      </dgm:extLst>
    </dgm:pt>
    <dgm:pt modelId="{65D698B8-496B-4A1D-A3BF-0A80BAC4CEDD}" type="pres">
      <dgm:prSet presAssocID="{EB888ED0-EC19-415E-8745-F1D0669FEFEE}" presName="spaceRect" presStyleCnt="0"/>
      <dgm:spPr/>
    </dgm:pt>
    <dgm:pt modelId="{4507A099-F2DD-46A1-9D72-839E47DED051}" type="pres">
      <dgm:prSet presAssocID="{EB888ED0-EC19-415E-8745-F1D0669FEFEE}" presName="textRect" presStyleLbl="revTx" presStyleIdx="1" presStyleCnt="4" custScaleX="204078" custLinFactX="-51187" custLinFactNeighborX="-100000" custLinFactNeighborY="34800">
        <dgm:presLayoutVars>
          <dgm:chMax val="1"/>
          <dgm:chPref val="1"/>
        </dgm:presLayoutVars>
      </dgm:prSet>
      <dgm:spPr/>
    </dgm:pt>
    <dgm:pt modelId="{5AEF6A61-53E0-4788-9284-9CC594B6539F}" type="pres">
      <dgm:prSet presAssocID="{F63344B6-AABB-4A10-9F42-88C71DC8D4F0}" presName="sibTrans" presStyleLbl="sibTrans2D1" presStyleIdx="0" presStyleCnt="0"/>
      <dgm:spPr/>
    </dgm:pt>
    <dgm:pt modelId="{BB8719E7-4D15-4FEB-9774-0AB2DCA9EF2F}" type="pres">
      <dgm:prSet presAssocID="{0D1205DA-A1FB-418E-98A1-A90E0FA438BB}" presName="compNode" presStyleCnt="0"/>
      <dgm:spPr/>
    </dgm:pt>
    <dgm:pt modelId="{876D344F-A3DD-4288-9AF4-6E65597B222B}" type="pres">
      <dgm:prSet presAssocID="{0D1205DA-A1FB-418E-98A1-A90E0FA438BB}" presName="iconBgRect" presStyleLbl="bgShp" presStyleIdx="2" presStyleCnt="4" custLinFactNeighborX="27439" custLinFactNeighborY="-53080"/>
      <dgm:spPr/>
    </dgm:pt>
    <dgm:pt modelId="{360CC818-7840-4F0C-A1E0-033D676E0814}" type="pres">
      <dgm:prSet presAssocID="{0D1205DA-A1FB-418E-98A1-A90E0FA438BB}" presName="iconRect" presStyleLbl="node1" presStyleIdx="2" presStyleCnt="4" custLinFactNeighborX="47309" custLinFactNeighborY="-9151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ave outline"/>
        </a:ext>
      </dgm:extLst>
    </dgm:pt>
    <dgm:pt modelId="{F1EC4433-2F69-437C-AA9A-3EA405AE8849}" type="pres">
      <dgm:prSet presAssocID="{0D1205DA-A1FB-418E-98A1-A90E0FA438BB}" presName="spaceRect" presStyleCnt="0"/>
      <dgm:spPr/>
    </dgm:pt>
    <dgm:pt modelId="{B0A8CECB-90A3-4DBE-AD1E-413AA3EA7C20}" type="pres">
      <dgm:prSet presAssocID="{0D1205DA-A1FB-418E-98A1-A90E0FA438BB}" presName="textRect" presStyleLbl="revTx" presStyleIdx="2" presStyleCnt="4" custScaleX="204078" custLinFactNeighborX="72794" custLinFactNeighborY="-53080">
        <dgm:presLayoutVars>
          <dgm:chMax val="1"/>
          <dgm:chPref val="1"/>
        </dgm:presLayoutVars>
      </dgm:prSet>
      <dgm:spPr/>
    </dgm:pt>
    <dgm:pt modelId="{8493904B-B454-4F76-A21B-78BFC3B6FBB8}" type="pres">
      <dgm:prSet presAssocID="{28DBBC59-2375-4DDF-947E-E302643E8D96}" presName="sibTrans" presStyleLbl="sibTrans2D1" presStyleIdx="0" presStyleCnt="0"/>
      <dgm:spPr/>
    </dgm:pt>
    <dgm:pt modelId="{623894EF-386E-49C5-88CD-076401A43729}" type="pres">
      <dgm:prSet presAssocID="{C76286D6-6DE7-450E-9B0C-E0C52CC87BA4}" presName="compNode" presStyleCnt="0"/>
      <dgm:spPr/>
    </dgm:pt>
    <dgm:pt modelId="{95982175-F86F-4624-ADE9-68F5D3B11FAD}" type="pres">
      <dgm:prSet presAssocID="{C76286D6-6DE7-450E-9B0C-E0C52CC87BA4}" presName="iconBgRect" presStyleLbl="bgShp" presStyleIdx="3" presStyleCnt="4" custLinFactX="-200000" custLinFactNeighborX="-294673" custLinFactNeighborY="66692"/>
      <dgm:spPr/>
    </dgm:pt>
    <dgm:pt modelId="{692DB508-CB21-4870-9322-28C9948CF2E6}" type="pres">
      <dgm:prSet presAssocID="{C76286D6-6DE7-450E-9B0C-E0C52CC87BA4}" presName="iconRect" presStyleLbl="node1" presStyleIdx="3" presStyleCnt="4" custLinFactX="-400000" custLinFactY="14985" custLinFactNeighborX="-452885" custLinFactNeighborY="10000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ement truck outline"/>
        </a:ext>
      </dgm:extLst>
    </dgm:pt>
    <dgm:pt modelId="{BE82BD63-3FC1-4E6C-A056-CE98817D03B5}" type="pres">
      <dgm:prSet presAssocID="{C76286D6-6DE7-450E-9B0C-E0C52CC87BA4}" presName="spaceRect" presStyleCnt="0"/>
      <dgm:spPr/>
    </dgm:pt>
    <dgm:pt modelId="{FFBD59FB-1BEE-4F01-AB86-D100C2551205}" type="pres">
      <dgm:prSet presAssocID="{C76286D6-6DE7-450E-9B0C-E0C52CC87BA4}" presName="textRect" presStyleLbl="revTx" presStyleIdx="3" presStyleCnt="4" custScaleX="204078" custLinFactX="-51523" custLinFactNeighborX="-100000" custLinFactNeighborY="65326">
        <dgm:presLayoutVars>
          <dgm:chMax val="1"/>
          <dgm:chPref val="1"/>
        </dgm:presLayoutVars>
      </dgm:prSet>
      <dgm:spPr/>
    </dgm:pt>
  </dgm:ptLst>
  <dgm:cxnLst>
    <dgm:cxn modelId="{DC35C418-1143-4B95-B605-AD51E3F3B0FD}" srcId="{53F2E418-E239-4E89-98E4-326254FE8B0B}" destId="{C76286D6-6DE7-450E-9B0C-E0C52CC87BA4}" srcOrd="3" destOrd="0" parTransId="{D74175BD-6B73-487D-B18E-C2535BAB65B4}" sibTransId="{8E79DE0D-8DFA-4006-A244-E57568927F3D}"/>
    <dgm:cxn modelId="{DB2F3D1D-97B6-4D10-B1BE-7FB8BC8D5A96}" type="presOf" srcId="{53F2E418-E239-4E89-98E4-326254FE8B0B}" destId="{EAFCFFB4-CA1A-412E-977E-435798BE8522}" srcOrd="0" destOrd="0" presId="urn:microsoft.com/office/officeart/2018/2/layout/IconCircleList"/>
    <dgm:cxn modelId="{82D3A05F-2F12-44E6-A2E7-BF5954300E57}" srcId="{53F2E418-E239-4E89-98E4-326254FE8B0B}" destId="{0D1205DA-A1FB-418E-98A1-A90E0FA438BB}" srcOrd="2" destOrd="0" parTransId="{1F8B4C2E-7796-4A6C-A003-513681F35C87}" sibTransId="{28DBBC59-2375-4DDF-947E-E302643E8D96}"/>
    <dgm:cxn modelId="{4FCEF543-E72E-4448-B95A-63FA09B2ED34}" srcId="{53F2E418-E239-4E89-98E4-326254FE8B0B}" destId="{EB888ED0-EC19-415E-8745-F1D0669FEFEE}" srcOrd="1" destOrd="0" parTransId="{369A6858-0467-42FA-A6D8-461EE59E022B}" sibTransId="{F63344B6-AABB-4A10-9F42-88C71DC8D4F0}"/>
    <dgm:cxn modelId="{6E377667-3764-4C10-81E5-3D505DF4A21D}" srcId="{53F2E418-E239-4E89-98E4-326254FE8B0B}" destId="{13E5A7F4-66D1-48E2-9125-6680CB2577CE}" srcOrd="0" destOrd="0" parTransId="{9D089A44-5E89-484D-87D9-08A4BE238532}" sibTransId="{875E3453-E789-4046-882B-A38876288AF7}"/>
    <dgm:cxn modelId="{18C7DA67-BB4B-4EDE-9962-531897AB0730}" type="presOf" srcId="{F63344B6-AABB-4A10-9F42-88C71DC8D4F0}" destId="{5AEF6A61-53E0-4788-9284-9CC594B6539F}" srcOrd="0" destOrd="0" presId="urn:microsoft.com/office/officeart/2018/2/layout/IconCircleList"/>
    <dgm:cxn modelId="{C68E2877-B0EC-4A25-9AB4-A851940D2820}" type="presOf" srcId="{13E5A7F4-66D1-48E2-9125-6680CB2577CE}" destId="{97B15730-2E57-4E04-ABDB-13F80AB7E9FB}" srcOrd="0" destOrd="0" presId="urn:microsoft.com/office/officeart/2018/2/layout/IconCircleList"/>
    <dgm:cxn modelId="{CA5B48AD-B3EC-489B-85C0-AB56FC2B553E}" type="presOf" srcId="{875E3453-E789-4046-882B-A38876288AF7}" destId="{FD089B7E-D43C-41BD-B5FD-162DD3102F7B}" srcOrd="0" destOrd="0" presId="urn:microsoft.com/office/officeart/2018/2/layout/IconCircleList"/>
    <dgm:cxn modelId="{497C68BA-0E91-4BE9-BE46-A0E9E7BD8A06}" type="presOf" srcId="{C76286D6-6DE7-450E-9B0C-E0C52CC87BA4}" destId="{FFBD59FB-1BEE-4F01-AB86-D100C2551205}" srcOrd="0" destOrd="0" presId="urn:microsoft.com/office/officeart/2018/2/layout/IconCircleList"/>
    <dgm:cxn modelId="{93313EC2-9554-4811-9836-286C0C911426}" type="presOf" srcId="{EB888ED0-EC19-415E-8745-F1D0669FEFEE}" destId="{4507A099-F2DD-46A1-9D72-839E47DED051}" srcOrd="0" destOrd="0" presId="urn:microsoft.com/office/officeart/2018/2/layout/IconCircleList"/>
    <dgm:cxn modelId="{62F176CF-B6DD-4333-AEEC-E836345D3B68}" type="presOf" srcId="{0D1205DA-A1FB-418E-98A1-A90E0FA438BB}" destId="{B0A8CECB-90A3-4DBE-AD1E-413AA3EA7C20}" srcOrd="0" destOrd="0" presId="urn:microsoft.com/office/officeart/2018/2/layout/IconCircleList"/>
    <dgm:cxn modelId="{6E8CA3FB-8D92-44A4-A833-C1892A50C304}" type="presOf" srcId="{28DBBC59-2375-4DDF-947E-E302643E8D96}" destId="{8493904B-B454-4F76-A21B-78BFC3B6FBB8}" srcOrd="0" destOrd="0" presId="urn:microsoft.com/office/officeart/2018/2/layout/IconCircleList"/>
    <dgm:cxn modelId="{28A2EA3B-7942-4A25-A780-69B438A5AA15}" type="presParOf" srcId="{EAFCFFB4-CA1A-412E-977E-435798BE8522}" destId="{99DB07C4-999D-4F2E-BBA5-371AC5F39518}" srcOrd="0" destOrd="0" presId="urn:microsoft.com/office/officeart/2018/2/layout/IconCircleList"/>
    <dgm:cxn modelId="{5A67AB24-8742-4DFC-B6DD-DD810B11A518}" type="presParOf" srcId="{99DB07C4-999D-4F2E-BBA5-371AC5F39518}" destId="{8A9D1029-ACD9-4615-8E39-D8EF9B4F3DF2}" srcOrd="0" destOrd="0" presId="urn:microsoft.com/office/officeart/2018/2/layout/IconCircleList"/>
    <dgm:cxn modelId="{148C4CB0-2214-433B-A207-BD56EDF47992}" type="presParOf" srcId="{8A9D1029-ACD9-4615-8E39-D8EF9B4F3DF2}" destId="{90BE0B7B-E855-400D-81B8-B6F7AA1E2FF5}" srcOrd="0" destOrd="0" presId="urn:microsoft.com/office/officeart/2018/2/layout/IconCircleList"/>
    <dgm:cxn modelId="{39336152-ABD1-456C-98E7-98EDA1D33F5A}" type="presParOf" srcId="{8A9D1029-ACD9-4615-8E39-D8EF9B4F3DF2}" destId="{047F1F3D-0C1F-4027-8E25-85302265E86E}" srcOrd="1" destOrd="0" presId="urn:microsoft.com/office/officeart/2018/2/layout/IconCircleList"/>
    <dgm:cxn modelId="{957E7FFC-BCAF-45A5-8DE9-89F0076312E2}" type="presParOf" srcId="{8A9D1029-ACD9-4615-8E39-D8EF9B4F3DF2}" destId="{01F0B9FE-5D15-4F4E-B9DA-620E5AE9369D}" srcOrd="2" destOrd="0" presId="urn:microsoft.com/office/officeart/2018/2/layout/IconCircleList"/>
    <dgm:cxn modelId="{F33892E0-A4C7-4D18-A6D0-A692E09095DF}" type="presParOf" srcId="{8A9D1029-ACD9-4615-8E39-D8EF9B4F3DF2}" destId="{97B15730-2E57-4E04-ABDB-13F80AB7E9FB}" srcOrd="3" destOrd="0" presId="urn:microsoft.com/office/officeart/2018/2/layout/IconCircleList"/>
    <dgm:cxn modelId="{9DA33512-04E1-4A3D-BD42-133B3C4F1F82}" type="presParOf" srcId="{99DB07C4-999D-4F2E-BBA5-371AC5F39518}" destId="{FD089B7E-D43C-41BD-B5FD-162DD3102F7B}" srcOrd="1" destOrd="0" presId="urn:microsoft.com/office/officeart/2018/2/layout/IconCircleList"/>
    <dgm:cxn modelId="{9A8C88A0-3808-4006-93D9-F674122D1831}" type="presParOf" srcId="{99DB07C4-999D-4F2E-BBA5-371AC5F39518}" destId="{61BFA47D-42FC-40B9-8125-0DF9A7921A11}" srcOrd="2" destOrd="0" presId="urn:microsoft.com/office/officeart/2018/2/layout/IconCircleList"/>
    <dgm:cxn modelId="{749E09C3-D266-4883-9275-6CD4FE7EBF2C}" type="presParOf" srcId="{61BFA47D-42FC-40B9-8125-0DF9A7921A11}" destId="{C3AB97AC-74EE-4E6A-87C4-8A00D5B7BE76}" srcOrd="0" destOrd="0" presId="urn:microsoft.com/office/officeart/2018/2/layout/IconCircleList"/>
    <dgm:cxn modelId="{3F95ECFB-78B6-4AAE-BC06-C0999A6FDDF2}" type="presParOf" srcId="{61BFA47D-42FC-40B9-8125-0DF9A7921A11}" destId="{C46756EF-AEC0-4000-8A06-8257832EF832}" srcOrd="1" destOrd="0" presId="urn:microsoft.com/office/officeart/2018/2/layout/IconCircleList"/>
    <dgm:cxn modelId="{B45B400D-6052-46AB-AEEE-00698C2764C9}" type="presParOf" srcId="{61BFA47D-42FC-40B9-8125-0DF9A7921A11}" destId="{65D698B8-496B-4A1D-A3BF-0A80BAC4CEDD}" srcOrd="2" destOrd="0" presId="urn:microsoft.com/office/officeart/2018/2/layout/IconCircleList"/>
    <dgm:cxn modelId="{C3947518-62A3-45D3-936A-D03DDBD55E15}" type="presParOf" srcId="{61BFA47D-42FC-40B9-8125-0DF9A7921A11}" destId="{4507A099-F2DD-46A1-9D72-839E47DED051}" srcOrd="3" destOrd="0" presId="urn:microsoft.com/office/officeart/2018/2/layout/IconCircleList"/>
    <dgm:cxn modelId="{E8A48BEB-CD8A-47C6-B05C-9C9A4DB4D0A1}" type="presParOf" srcId="{99DB07C4-999D-4F2E-BBA5-371AC5F39518}" destId="{5AEF6A61-53E0-4788-9284-9CC594B6539F}" srcOrd="3" destOrd="0" presId="urn:microsoft.com/office/officeart/2018/2/layout/IconCircleList"/>
    <dgm:cxn modelId="{E6D5EDF4-1863-4DAC-9489-2116BC9AF320}" type="presParOf" srcId="{99DB07C4-999D-4F2E-BBA5-371AC5F39518}" destId="{BB8719E7-4D15-4FEB-9774-0AB2DCA9EF2F}" srcOrd="4" destOrd="0" presId="urn:microsoft.com/office/officeart/2018/2/layout/IconCircleList"/>
    <dgm:cxn modelId="{14E45066-D63A-4BD3-AA8E-D33C631A9A07}" type="presParOf" srcId="{BB8719E7-4D15-4FEB-9774-0AB2DCA9EF2F}" destId="{876D344F-A3DD-4288-9AF4-6E65597B222B}" srcOrd="0" destOrd="0" presId="urn:microsoft.com/office/officeart/2018/2/layout/IconCircleList"/>
    <dgm:cxn modelId="{763400F1-DD1C-4C6C-9636-124B9A789E4B}" type="presParOf" srcId="{BB8719E7-4D15-4FEB-9774-0AB2DCA9EF2F}" destId="{360CC818-7840-4F0C-A1E0-033D676E0814}" srcOrd="1" destOrd="0" presId="urn:microsoft.com/office/officeart/2018/2/layout/IconCircleList"/>
    <dgm:cxn modelId="{927CF268-074B-4F4C-A715-A9C32AF85988}" type="presParOf" srcId="{BB8719E7-4D15-4FEB-9774-0AB2DCA9EF2F}" destId="{F1EC4433-2F69-437C-AA9A-3EA405AE8849}" srcOrd="2" destOrd="0" presId="urn:microsoft.com/office/officeart/2018/2/layout/IconCircleList"/>
    <dgm:cxn modelId="{00D81571-854A-4351-B59B-D320C3F5EEF6}" type="presParOf" srcId="{BB8719E7-4D15-4FEB-9774-0AB2DCA9EF2F}" destId="{B0A8CECB-90A3-4DBE-AD1E-413AA3EA7C20}" srcOrd="3" destOrd="0" presId="urn:microsoft.com/office/officeart/2018/2/layout/IconCircleList"/>
    <dgm:cxn modelId="{0942D37C-D170-416E-8385-339FECAC72DC}" type="presParOf" srcId="{99DB07C4-999D-4F2E-BBA5-371AC5F39518}" destId="{8493904B-B454-4F76-A21B-78BFC3B6FBB8}" srcOrd="5" destOrd="0" presId="urn:microsoft.com/office/officeart/2018/2/layout/IconCircleList"/>
    <dgm:cxn modelId="{285DC53F-F3C9-41EF-B304-1D2DB427E47A}" type="presParOf" srcId="{99DB07C4-999D-4F2E-BBA5-371AC5F39518}" destId="{623894EF-386E-49C5-88CD-076401A43729}" srcOrd="6" destOrd="0" presId="urn:microsoft.com/office/officeart/2018/2/layout/IconCircleList"/>
    <dgm:cxn modelId="{A453F222-B347-4892-A248-748E90F64405}" type="presParOf" srcId="{623894EF-386E-49C5-88CD-076401A43729}" destId="{95982175-F86F-4624-ADE9-68F5D3B11FAD}" srcOrd="0" destOrd="0" presId="urn:microsoft.com/office/officeart/2018/2/layout/IconCircleList"/>
    <dgm:cxn modelId="{63777995-52DC-4349-86DB-A4E7E4AA2B61}" type="presParOf" srcId="{623894EF-386E-49C5-88CD-076401A43729}" destId="{692DB508-CB21-4870-9322-28C9948CF2E6}" srcOrd="1" destOrd="0" presId="urn:microsoft.com/office/officeart/2018/2/layout/IconCircleList"/>
    <dgm:cxn modelId="{9E604877-68B8-4543-8B1F-B7A87AD79A26}" type="presParOf" srcId="{623894EF-386E-49C5-88CD-076401A43729}" destId="{BE82BD63-3FC1-4E6C-A056-CE98817D03B5}" srcOrd="2" destOrd="0" presId="urn:microsoft.com/office/officeart/2018/2/layout/IconCircleList"/>
    <dgm:cxn modelId="{6E2C0715-B1AA-4508-97B7-51C69F2F7C55}" type="presParOf" srcId="{623894EF-386E-49C5-88CD-076401A43729}" destId="{FFBD59FB-1BEE-4F01-AB86-D100C255120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465081-95D2-49A3-8007-7A7E06E4E5E4}" type="doc">
      <dgm:prSet loTypeId="urn:microsoft.com/office/officeart/2005/8/layout/default" loCatId="list" qsTypeId="urn:microsoft.com/office/officeart/2005/8/quickstyle/simple5" qsCatId="simple" csTypeId="urn:microsoft.com/office/officeart/2005/8/colors/accent1_5" csCatId="accent1" phldr="1"/>
      <dgm:spPr/>
      <dgm:t>
        <a:bodyPr/>
        <a:lstStyle/>
        <a:p>
          <a:endParaRPr lang="en-US"/>
        </a:p>
      </dgm:t>
    </dgm:pt>
    <dgm:pt modelId="{C190391D-53CF-44BF-89D8-2807FB964C6A}">
      <dgm:prSet custT="1"/>
      <dgm:spPr/>
      <dgm:t>
        <a:bodyPr vert="horz" lIns="91440" tIns="45720" rIns="91440" bIns="45720" rtlCol="0"/>
        <a:lstStyle/>
        <a:p>
          <a:r>
            <a:rPr lang="en-US" sz="1200" b="1" kern="1200">
              <a:solidFill>
                <a:schemeClr val="bg1"/>
              </a:solidFill>
              <a:latin typeface="Neue Haas Grotesk Text Pro" panose="020B0504020202020204" pitchFamily="34" charset="0"/>
              <a:ea typeface="+mn-ea"/>
              <a:cs typeface="+mn-cs"/>
            </a:rPr>
            <a:t>Wildlife habitat preservation</a:t>
          </a:r>
        </a:p>
        <a:p>
          <a:r>
            <a:rPr lang="en-US" sz="1200" kern="1200">
              <a:solidFill>
                <a:schemeClr val="bg1"/>
              </a:solidFill>
              <a:latin typeface="Neue Haas Grotesk Text Pro" panose="020B0504020202020204" pitchFamily="34" charset="0"/>
              <a:ea typeface="+mn-ea"/>
              <a:cs typeface="+mn-cs"/>
            </a:rPr>
            <a:t>Protecting local species and their habitats.</a:t>
          </a:r>
        </a:p>
      </dgm:t>
    </dgm:pt>
    <dgm:pt modelId="{325A976B-81FE-4525-8633-1DB8BB6EB6BC}" type="parTrans" cxnId="{993A4724-D267-454C-9367-F2609F31D0DA}">
      <dgm:prSet/>
      <dgm:spPr/>
      <dgm:t>
        <a:bodyPr/>
        <a:lstStyle/>
        <a:p>
          <a:endParaRPr lang="en-US"/>
        </a:p>
      </dgm:t>
    </dgm:pt>
    <dgm:pt modelId="{948C8D7A-3A9F-4B74-8C19-62C83DBD9D91}" type="sibTrans" cxnId="{993A4724-D267-454C-9367-F2609F31D0DA}">
      <dgm:prSet/>
      <dgm:spPr/>
      <dgm:t>
        <a:bodyPr/>
        <a:lstStyle/>
        <a:p>
          <a:endParaRPr lang="en-US"/>
        </a:p>
      </dgm:t>
    </dgm:pt>
    <dgm:pt modelId="{36DA3605-DBB7-4008-B75B-6B3D5F70D95B}">
      <dgm:prSet custT="1"/>
      <dgm:spPr>
        <a:gradFill rotWithShape="0">
          <a:gsLst>
            <a:gs pos="0">
              <a:srgbClr val="116CB5">
                <a:alpha val="90000"/>
                <a:hueOff val="0"/>
                <a:satOff val="0"/>
                <a:lumOff val="0"/>
                <a:alphaOff val="0"/>
                <a:satMod val="103000"/>
                <a:lumMod val="102000"/>
                <a:tint val="94000"/>
              </a:srgbClr>
            </a:gs>
            <a:gs pos="50000">
              <a:srgbClr val="116CB5">
                <a:alpha val="90000"/>
                <a:hueOff val="0"/>
                <a:satOff val="0"/>
                <a:lumOff val="0"/>
                <a:alphaOff val="0"/>
                <a:satMod val="110000"/>
                <a:lumMod val="100000"/>
                <a:shade val="100000"/>
              </a:srgbClr>
            </a:gs>
            <a:gs pos="100000">
              <a:srgbClr val="116CB5">
                <a:alpha val="9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91440" tIns="45720" rIns="91440" bIns="45720" numCol="1" spcCol="1270" rtlCol="0" anchor="ctr" anchorCtr="0"/>
        <a:lstStyle/>
        <a:p>
          <a:r>
            <a:rPr lang="en-US" sz="1200" b="1">
              <a:latin typeface="Neue Haas Grotesk Text Pro" panose="020B0504020202020204" pitchFamily="34" charset="0"/>
            </a:rPr>
            <a:t>Erosion and sedimentation</a:t>
          </a:r>
          <a:r>
            <a:rPr lang="en-US" sz="1200">
              <a:latin typeface="Neue Haas Grotesk Text Pro" panose="020B0504020202020204" pitchFamily="34" charset="0"/>
            </a:rPr>
            <a:t> Implementing measures to control soil erosion and runoff.</a:t>
          </a:r>
        </a:p>
      </dgm:t>
    </dgm:pt>
    <dgm:pt modelId="{A2BC4552-0E7F-4F70-94D9-3DDF6652DC04}" type="parTrans" cxnId="{4D1D9B1D-6649-4459-A8BF-8D9C13DABD4C}">
      <dgm:prSet/>
      <dgm:spPr/>
      <dgm:t>
        <a:bodyPr/>
        <a:lstStyle/>
        <a:p>
          <a:endParaRPr lang="en-US"/>
        </a:p>
      </dgm:t>
    </dgm:pt>
    <dgm:pt modelId="{135A09FE-65C5-401F-8757-CA189ED58889}" type="sibTrans" cxnId="{4D1D9B1D-6649-4459-A8BF-8D9C13DABD4C}">
      <dgm:prSet/>
      <dgm:spPr/>
      <dgm:t>
        <a:bodyPr/>
        <a:lstStyle/>
        <a:p>
          <a:endParaRPr lang="en-US"/>
        </a:p>
      </dgm:t>
    </dgm:pt>
    <dgm:pt modelId="{8EC2959C-D12A-4C21-9BED-D18E14D7C0FC}">
      <dgm:prSet custT="1"/>
      <dgm:spPr/>
      <dgm:t>
        <a:bodyPr/>
        <a:lstStyle/>
        <a:p>
          <a:r>
            <a:rPr lang="en-US" sz="1200" b="1">
              <a:latin typeface="Neue Haas Grotesk Text Pro" panose="020B0504020202020204" pitchFamily="34" charset="0"/>
            </a:rPr>
            <a:t>Water quality </a:t>
          </a:r>
          <a:r>
            <a:rPr lang="en-US" sz="1200">
              <a:latin typeface="Neue Haas Grotesk Text Pro" panose="020B0504020202020204" pitchFamily="34" charset="0"/>
            </a:rPr>
            <a:t>Safeguarding local waterways from construction impacts.</a:t>
          </a:r>
        </a:p>
      </dgm:t>
    </dgm:pt>
    <dgm:pt modelId="{1BEE6C91-9C4D-46D0-B4F7-C0DF83BC597F}" type="parTrans" cxnId="{C0FB97F0-788C-47FE-9E12-06D59179F1CB}">
      <dgm:prSet/>
      <dgm:spPr/>
      <dgm:t>
        <a:bodyPr/>
        <a:lstStyle/>
        <a:p>
          <a:endParaRPr lang="en-US"/>
        </a:p>
      </dgm:t>
    </dgm:pt>
    <dgm:pt modelId="{B5ACBEBF-C42F-4A95-BDFB-6CB2D45695A1}" type="sibTrans" cxnId="{C0FB97F0-788C-47FE-9E12-06D59179F1CB}">
      <dgm:prSet/>
      <dgm:spPr/>
      <dgm:t>
        <a:bodyPr/>
        <a:lstStyle/>
        <a:p>
          <a:endParaRPr lang="en-US"/>
        </a:p>
      </dgm:t>
    </dgm:pt>
    <dgm:pt modelId="{407544BB-5D5D-4AA3-B6AC-75F6DD2AC0DE}">
      <dgm:prSet custT="1"/>
      <dgm:spPr/>
      <dgm:t>
        <a:bodyPr/>
        <a:lstStyle/>
        <a:p>
          <a:r>
            <a:rPr lang="en-US" sz="1200" b="1">
              <a:latin typeface="Neue Haas Grotesk Text Pro" panose="020B0504020202020204" pitchFamily="34" charset="0"/>
            </a:rPr>
            <a:t>Noise control </a:t>
          </a:r>
          <a:r>
            <a:rPr lang="en-US" sz="1200">
              <a:latin typeface="Neue Haas Grotesk Text Pro" panose="020B0504020202020204" pitchFamily="34" charset="0"/>
            </a:rPr>
            <a:t>Reducing construction noise to protect residents and wildlife.</a:t>
          </a:r>
        </a:p>
      </dgm:t>
    </dgm:pt>
    <dgm:pt modelId="{019201A8-A4FF-456D-9709-BF78AF327BEE}" type="parTrans" cxnId="{D0E23350-D47B-42C7-A371-6FE1D5562544}">
      <dgm:prSet/>
      <dgm:spPr/>
      <dgm:t>
        <a:bodyPr/>
        <a:lstStyle/>
        <a:p>
          <a:endParaRPr lang="en-US"/>
        </a:p>
      </dgm:t>
    </dgm:pt>
    <dgm:pt modelId="{E7034CA4-A24C-42D6-A005-998568A8A472}" type="sibTrans" cxnId="{D0E23350-D47B-42C7-A371-6FE1D5562544}">
      <dgm:prSet/>
      <dgm:spPr/>
      <dgm:t>
        <a:bodyPr/>
        <a:lstStyle/>
        <a:p>
          <a:endParaRPr lang="en-US"/>
        </a:p>
      </dgm:t>
    </dgm:pt>
    <dgm:pt modelId="{3CFE4E21-0079-4FFB-8077-07B0185FB532}">
      <dgm:prSet custT="1"/>
      <dgm:spPr/>
      <dgm:t>
        <a:bodyPr/>
        <a:lstStyle/>
        <a:p>
          <a:r>
            <a:rPr lang="en-US" sz="1200" b="1">
              <a:latin typeface="Neue Haas Grotesk Text Pro" panose="020B0504020202020204" pitchFamily="34" charset="0"/>
            </a:rPr>
            <a:t>Air quality management </a:t>
          </a:r>
          <a:r>
            <a:rPr lang="en-US" sz="1200" err="1">
              <a:latin typeface="Neue Haas Grotesk Text Pro" panose="020B0504020202020204" pitchFamily="34" charset="0"/>
            </a:rPr>
            <a:t>Minimising</a:t>
          </a:r>
          <a:r>
            <a:rPr lang="en-US" sz="1200">
              <a:latin typeface="Neue Haas Grotesk Text Pro" panose="020B0504020202020204" pitchFamily="34" charset="0"/>
            </a:rPr>
            <a:t> dust and emissions from the worksite.</a:t>
          </a:r>
        </a:p>
      </dgm:t>
    </dgm:pt>
    <dgm:pt modelId="{02FD7773-F817-4888-93BF-E6426CB1784F}" type="parTrans" cxnId="{5BF6572E-70B6-40AD-9E47-E17B5B1964D0}">
      <dgm:prSet/>
      <dgm:spPr/>
      <dgm:t>
        <a:bodyPr/>
        <a:lstStyle/>
        <a:p>
          <a:endParaRPr lang="en-US"/>
        </a:p>
      </dgm:t>
    </dgm:pt>
    <dgm:pt modelId="{F90DE142-0465-4AD1-A77E-A7857E675589}" type="sibTrans" cxnId="{5BF6572E-70B6-40AD-9E47-E17B5B1964D0}">
      <dgm:prSet/>
      <dgm:spPr/>
      <dgm:t>
        <a:bodyPr/>
        <a:lstStyle/>
        <a:p>
          <a:endParaRPr lang="en-US"/>
        </a:p>
      </dgm:t>
    </dgm:pt>
    <dgm:pt modelId="{50395883-53E1-43D4-A086-E9B4FDD46B47}">
      <dgm:prSet custT="1"/>
      <dgm:spPr/>
      <dgm:t>
        <a:bodyPr/>
        <a:lstStyle/>
        <a:p>
          <a:r>
            <a:rPr lang="en-US" sz="1200" b="1">
              <a:latin typeface="Neue Haas Grotesk Text Pro" panose="020B0504020202020204" pitchFamily="34" charset="0"/>
            </a:rPr>
            <a:t>Waste reduction </a:t>
          </a:r>
          <a:r>
            <a:rPr lang="en-US" sz="1200">
              <a:latin typeface="Neue Haas Grotesk Text Pro" panose="020B0504020202020204" pitchFamily="34" charset="0"/>
            </a:rPr>
            <a:t>Focusing on recycling and proper waste disposal.</a:t>
          </a:r>
        </a:p>
      </dgm:t>
    </dgm:pt>
    <dgm:pt modelId="{13E468A5-D177-42F7-823E-67BC27C7E4F5}" type="parTrans" cxnId="{63DB7ED5-D3E1-4480-B9E2-7E6569F5B913}">
      <dgm:prSet/>
      <dgm:spPr/>
      <dgm:t>
        <a:bodyPr/>
        <a:lstStyle/>
        <a:p>
          <a:endParaRPr lang="en-US"/>
        </a:p>
      </dgm:t>
    </dgm:pt>
    <dgm:pt modelId="{B5500EAC-7B98-4126-926A-3EFB6C9A6B6E}" type="sibTrans" cxnId="{63DB7ED5-D3E1-4480-B9E2-7E6569F5B913}">
      <dgm:prSet/>
      <dgm:spPr/>
      <dgm:t>
        <a:bodyPr/>
        <a:lstStyle/>
        <a:p>
          <a:endParaRPr lang="en-US"/>
        </a:p>
      </dgm:t>
    </dgm:pt>
    <dgm:pt modelId="{1CA61DD0-E635-46D1-BFBC-EAC3BDC8924D}">
      <dgm:prSet custT="1"/>
      <dgm:spPr/>
      <dgm:t>
        <a:bodyPr/>
        <a:lstStyle/>
        <a:p>
          <a:r>
            <a:rPr lang="en-US" sz="1200" b="1">
              <a:latin typeface="Neue Haas Grotesk Text Pro" panose="020B0504020202020204" pitchFamily="34" charset="0"/>
            </a:rPr>
            <a:t>Energy efficiency </a:t>
          </a:r>
          <a:r>
            <a:rPr lang="en-US" sz="1200" err="1">
              <a:latin typeface="Neue Haas Grotesk Text Pro" panose="020B0504020202020204" pitchFamily="34" charset="0"/>
            </a:rPr>
            <a:t>Utilising</a:t>
          </a:r>
          <a:r>
            <a:rPr lang="en-US" sz="1200">
              <a:latin typeface="Neue Haas Grotesk Text Pro" panose="020B0504020202020204" pitchFamily="34" charset="0"/>
            </a:rPr>
            <a:t> energy-saving construction methods and materials.</a:t>
          </a:r>
        </a:p>
      </dgm:t>
    </dgm:pt>
    <dgm:pt modelId="{7F8A6AF8-6DC1-416E-9428-78920BD7E6A8}" type="parTrans" cxnId="{B347FBE2-E9EE-4C46-B275-E723B9801C68}">
      <dgm:prSet/>
      <dgm:spPr/>
      <dgm:t>
        <a:bodyPr/>
        <a:lstStyle/>
        <a:p>
          <a:endParaRPr lang="en-US"/>
        </a:p>
      </dgm:t>
    </dgm:pt>
    <dgm:pt modelId="{1E906D9C-F8DA-4118-BBCD-AADB3E33D076}" type="sibTrans" cxnId="{B347FBE2-E9EE-4C46-B275-E723B9801C68}">
      <dgm:prSet/>
      <dgm:spPr/>
      <dgm:t>
        <a:bodyPr/>
        <a:lstStyle/>
        <a:p>
          <a:endParaRPr lang="en-US"/>
        </a:p>
      </dgm:t>
    </dgm:pt>
    <dgm:pt modelId="{2A86D3EC-2F7C-4BDD-AC0D-55994EA87A6F}">
      <dgm:prSet custT="1"/>
      <dgm:spPr/>
      <dgm:t>
        <a:bodyPr/>
        <a:lstStyle/>
        <a:p>
          <a:r>
            <a:rPr lang="en-US" sz="1200" b="1">
              <a:latin typeface="Neue Haas Grotesk Text Pro" panose="020B0504020202020204" pitchFamily="34" charset="0"/>
            </a:rPr>
            <a:t>Cultural site conservation </a:t>
          </a:r>
          <a:r>
            <a:rPr lang="en-US" sz="1200">
              <a:latin typeface="Neue Haas Grotesk Text Pro" panose="020B0504020202020204" pitchFamily="34" charset="0"/>
            </a:rPr>
            <a:t>Preserving historical and cultural landmarks.</a:t>
          </a:r>
        </a:p>
      </dgm:t>
    </dgm:pt>
    <dgm:pt modelId="{3ADD6DCF-6840-4183-B961-09A750C12809}" type="parTrans" cxnId="{1C5FEF93-7DB1-4A57-B631-E990663E9C6E}">
      <dgm:prSet/>
      <dgm:spPr/>
      <dgm:t>
        <a:bodyPr/>
        <a:lstStyle/>
        <a:p>
          <a:endParaRPr lang="en-US"/>
        </a:p>
      </dgm:t>
    </dgm:pt>
    <dgm:pt modelId="{EFF9CB13-9131-422A-939B-013BD6006329}" type="sibTrans" cxnId="{1C5FEF93-7DB1-4A57-B631-E990663E9C6E}">
      <dgm:prSet/>
      <dgm:spPr/>
      <dgm:t>
        <a:bodyPr/>
        <a:lstStyle/>
        <a:p>
          <a:endParaRPr lang="en-US"/>
        </a:p>
      </dgm:t>
    </dgm:pt>
    <dgm:pt modelId="{D4BEB120-ACB9-4F1B-B3DA-8E1C18CF1270}">
      <dgm:prSet custT="1"/>
      <dgm:spPr/>
      <dgm:t>
        <a:bodyPr/>
        <a:lstStyle/>
        <a:p>
          <a:r>
            <a:rPr lang="en-US" sz="1200" b="1">
              <a:latin typeface="Neue Haas Grotesk Text Pro" panose="020B0504020202020204" pitchFamily="34" charset="0"/>
            </a:rPr>
            <a:t>Vegetation management </a:t>
          </a:r>
        </a:p>
        <a:p>
          <a:r>
            <a:rPr lang="en-US" sz="1200">
              <a:latin typeface="Neue Haas Grotesk Text Pro" panose="020B0504020202020204" pitchFamily="34" charset="0"/>
            </a:rPr>
            <a:t>Limiting unnecessary vegetation removal and providing offsets.</a:t>
          </a:r>
        </a:p>
      </dgm:t>
    </dgm:pt>
    <dgm:pt modelId="{EDBBDF38-33C8-4285-986B-D708EC0355F9}" type="parTrans" cxnId="{142300D2-2A79-49AB-B606-CEACA9A42386}">
      <dgm:prSet/>
      <dgm:spPr/>
      <dgm:t>
        <a:bodyPr/>
        <a:lstStyle/>
        <a:p>
          <a:endParaRPr lang="en-US"/>
        </a:p>
      </dgm:t>
    </dgm:pt>
    <dgm:pt modelId="{3787D9CE-11EE-4B6E-AC45-61EFC36C165D}" type="sibTrans" cxnId="{142300D2-2A79-49AB-B606-CEACA9A42386}">
      <dgm:prSet/>
      <dgm:spPr/>
      <dgm:t>
        <a:bodyPr/>
        <a:lstStyle/>
        <a:p>
          <a:endParaRPr lang="en-US"/>
        </a:p>
      </dgm:t>
    </dgm:pt>
    <dgm:pt modelId="{F7105CC2-6D24-4B55-97B9-424422609142}">
      <dgm:prSet custT="1"/>
      <dgm:spPr/>
      <dgm:t>
        <a:bodyPr/>
        <a:lstStyle/>
        <a:p>
          <a:r>
            <a:rPr lang="en-US" sz="1200" b="1">
              <a:latin typeface="Neue Haas Grotesk Text Pro" panose="020B0504020202020204" pitchFamily="34" charset="0"/>
            </a:rPr>
            <a:t>Climate adaptation </a:t>
          </a:r>
          <a:r>
            <a:rPr lang="en-US" sz="1200">
              <a:latin typeface="Neue Haas Grotesk Text Pro" panose="020B0504020202020204" pitchFamily="34" charset="0"/>
            </a:rPr>
            <a:t>Building infrastructure to withstand climate-related challenges.</a:t>
          </a:r>
        </a:p>
      </dgm:t>
    </dgm:pt>
    <dgm:pt modelId="{E2F3CCA8-3822-47DF-AD38-4FD5E6C1264B}" type="parTrans" cxnId="{08A54259-CBFB-4309-9592-1F60C2173C69}">
      <dgm:prSet/>
      <dgm:spPr/>
      <dgm:t>
        <a:bodyPr/>
        <a:lstStyle/>
        <a:p>
          <a:endParaRPr lang="en-US"/>
        </a:p>
      </dgm:t>
    </dgm:pt>
    <dgm:pt modelId="{3CC45509-B2A6-4171-9BF6-5916D784DA0D}" type="sibTrans" cxnId="{08A54259-CBFB-4309-9592-1F60C2173C69}">
      <dgm:prSet/>
      <dgm:spPr/>
      <dgm:t>
        <a:bodyPr/>
        <a:lstStyle/>
        <a:p>
          <a:endParaRPr lang="en-US"/>
        </a:p>
      </dgm:t>
    </dgm:pt>
    <dgm:pt modelId="{BB8519AC-C8BA-4B46-8F5D-77FD8BD07314}" type="pres">
      <dgm:prSet presAssocID="{71465081-95D2-49A3-8007-7A7E06E4E5E4}" presName="diagram" presStyleCnt="0">
        <dgm:presLayoutVars>
          <dgm:dir/>
          <dgm:resizeHandles val="exact"/>
        </dgm:presLayoutVars>
      </dgm:prSet>
      <dgm:spPr/>
    </dgm:pt>
    <dgm:pt modelId="{030315E0-6EFB-4FD0-B6AF-8EB7BC77FC84}" type="pres">
      <dgm:prSet presAssocID="{C190391D-53CF-44BF-89D8-2807FB964C6A}" presName="node" presStyleLbl="node1" presStyleIdx="0" presStyleCnt="10">
        <dgm:presLayoutVars>
          <dgm:bulletEnabled val="1"/>
        </dgm:presLayoutVars>
      </dgm:prSet>
      <dgm:spPr>
        <a:xfrm>
          <a:off x="893932" y="2043"/>
          <a:ext cx="1707185" cy="1024311"/>
        </a:xfrm>
        <a:prstGeom prst="rect">
          <a:avLst/>
        </a:prstGeom>
      </dgm:spPr>
    </dgm:pt>
    <dgm:pt modelId="{7199941D-EA2D-43C7-87A5-C74018CBBE23}" type="pres">
      <dgm:prSet presAssocID="{948C8D7A-3A9F-4B74-8C19-62C83DBD9D91}" presName="sibTrans" presStyleCnt="0"/>
      <dgm:spPr/>
    </dgm:pt>
    <dgm:pt modelId="{1E554A4D-4BD0-45DB-953B-EC7BD60E428D}" type="pres">
      <dgm:prSet presAssocID="{36DA3605-DBB7-4008-B75B-6B3D5F70D95B}" presName="node" presStyleLbl="node1" presStyleIdx="1" presStyleCnt="10" custLinFactNeighborY="2290">
        <dgm:presLayoutVars>
          <dgm:bulletEnabled val="1"/>
        </dgm:presLayoutVars>
      </dgm:prSet>
      <dgm:spPr>
        <a:xfrm>
          <a:off x="2771835" y="2043"/>
          <a:ext cx="1707185" cy="1024311"/>
        </a:xfrm>
        <a:prstGeom prst="rect">
          <a:avLst/>
        </a:prstGeom>
      </dgm:spPr>
    </dgm:pt>
    <dgm:pt modelId="{095BB880-C96A-4194-AA68-F18D8243F6EE}" type="pres">
      <dgm:prSet presAssocID="{135A09FE-65C5-401F-8757-CA189ED58889}" presName="sibTrans" presStyleCnt="0"/>
      <dgm:spPr/>
    </dgm:pt>
    <dgm:pt modelId="{1AB5B3A5-D026-42BD-A53B-93BFF2B10F5C}" type="pres">
      <dgm:prSet presAssocID="{8EC2959C-D12A-4C21-9BED-D18E14D7C0FC}" presName="node" presStyleLbl="node1" presStyleIdx="2" presStyleCnt="10">
        <dgm:presLayoutVars>
          <dgm:bulletEnabled val="1"/>
        </dgm:presLayoutVars>
      </dgm:prSet>
      <dgm:spPr/>
    </dgm:pt>
    <dgm:pt modelId="{9A2DE674-0CD3-4099-8002-94292BC4BCC9}" type="pres">
      <dgm:prSet presAssocID="{B5ACBEBF-C42F-4A95-BDFB-6CB2D45695A1}" presName="sibTrans" presStyleCnt="0"/>
      <dgm:spPr/>
    </dgm:pt>
    <dgm:pt modelId="{10B88AC9-13D0-42E9-BBAD-D2E2ADB19089}" type="pres">
      <dgm:prSet presAssocID="{407544BB-5D5D-4AA3-B6AC-75F6DD2AC0DE}" presName="node" presStyleLbl="node1" presStyleIdx="3" presStyleCnt="10">
        <dgm:presLayoutVars>
          <dgm:bulletEnabled val="1"/>
        </dgm:presLayoutVars>
      </dgm:prSet>
      <dgm:spPr/>
    </dgm:pt>
    <dgm:pt modelId="{5E66201A-5928-43CB-911D-F0BE473E77D8}" type="pres">
      <dgm:prSet presAssocID="{E7034CA4-A24C-42D6-A005-998568A8A472}" presName="sibTrans" presStyleCnt="0"/>
      <dgm:spPr/>
    </dgm:pt>
    <dgm:pt modelId="{130471C4-A175-4440-8533-2C4CE6FBB9F0}" type="pres">
      <dgm:prSet presAssocID="{3CFE4E21-0079-4FFB-8077-07B0185FB532}" presName="node" presStyleLbl="node1" presStyleIdx="4" presStyleCnt="10">
        <dgm:presLayoutVars>
          <dgm:bulletEnabled val="1"/>
        </dgm:presLayoutVars>
      </dgm:prSet>
      <dgm:spPr/>
    </dgm:pt>
    <dgm:pt modelId="{D1EDE16B-79A1-4AB2-AE49-2165F8354BDA}" type="pres">
      <dgm:prSet presAssocID="{F90DE142-0465-4AD1-A77E-A7857E675589}" presName="sibTrans" presStyleCnt="0"/>
      <dgm:spPr/>
    </dgm:pt>
    <dgm:pt modelId="{91E4F2CA-8644-42C9-B723-A0244A02D7D0}" type="pres">
      <dgm:prSet presAssocID="{50395883-53E1-43D4-A086-E9B4FDD46B47}" presName="node" presStyleLbl="node1" presStyleIdx="5" presStyleCnt="10">
        <dgm:presLayoutVars>
          <dgm:bulletEnabled val="1"/>
        </dgm:presLayoutVars>
      </dgm:prSet>
      <dgm:spPr/>
    </dgm:pt>
    <dgm:pt modelId="{B0FDCB49-6D96-456C-87C9-80589166BDE8}" type="pres">
      <dgm:prSet presAssocID="{B5500EAC-7B98-4126-926A-3EFB6C9A6B6E}" presName="sibTrans" presStyleCnt="0"/>
      <dgm:spPr/>
    </dgm:pt>
    <dgm:pt modelId="{0F0FE8E5-DB3C-49DA-9692-24176E1C6E7A}" type="pres">
      <dgm:prSet presAssocID="{1CA61DD0-E635-46D1-BFBC-EAC3BDC8924D}" presName="node" presStyleLbl="node1" presStyleIdx="6" presStyleCnt="10">
        <dgm:presLayoutVars>
          <dgm:bulletEnabled val="1"/>
        </dgm:presLayoutVars>
      </dgm:prSet>
      <dgm:spPr/>
    </dgm:pt>
    <dgm:pt modelId="{7C0CCA46-27D7-4015-B487-4219CAF4322C}" type="pres">
      <dgm:prSet presAssocID="{1E906D9C-F8DA-4118-BBCD-AADB3E33D076}" presName="sibTrans" presStyleCnt="0"/>
      <dgm:spPr/>
    </dgm:pt>
    <dgm:pt modelId="{E8573530-D097-4BA3-A301-6D2DAA6BB1FE}" type="pres">
      <dgm:prSet presAssocID="{2A86D3EC-2F7C-4BDD-AC0D-55994EA87A6F}" presName="node" presStyleLbl="node1" presStyleIdx="7" presStyleCnt="10" custLinFactNeighborY="1264">
        <dgm:presLayoutVars>
          <dgm:bulletEnabled val="1"/>
        </dgm:presLayoutVars>
      </dgm:prSet>
      <dgm:spPr/>
    </dgm:pt>
    <dgm:pt modelId="{A1A3E06C-D02B-45B4-9B01-1DA343774E16}" type="pres">
      <dgm:prSet presAssocID="{EFF9CB13-9131-422A-939B-013BD6006329}" presName="sibTrans" presStyleCnt="0"/>
      <dgm:spPr/>
    </dgm:pt>
    <dgm:pt modelId="{85FBE3F3-96E4-4640-A594-74EB456F8530}" type="pres">
      <dgm:prSet presAssocID="{D4BEB120-ACB9-4F1B-B3DA-8E1C18CF1270}" presName="node" presStyleLbl="node1" presStyleIdx="8" presStyleCnt="10">
        <dgm:presLayoutVars>
          <dgm:bulletEnabled val="1"/>
        </dgm:presLayoutVars>
      </dgm:prSet>
      <dgm:spPr/>
    </dgm:pt>
    <dgm:pt modelId="{BF34EA02-376E-47AD-8831-FA7A03201EC3}" type="pres">
      <dgm:prSet presAssocID="{3787D9CE-11EE-4B6E-AC45-61EFC36C165D}" presName="sibTrans" presStyleCnt="0"/>
      <dgm:spPr/>
    </dgm:pt>
    <dgm:pt modelId="{9334B092-B18A-4441-8BEC-3FEBF74F0C42}" type="pres">
      <dgm:prSet presAssocID="{F7105CC2-6D24-4B55-97B9-424422609142}" presName="node" presStyleLbl="node1" presStyleIdx="9" presStyleCnt="10">
        <dgm:presLayoutVars>
          <dgm:bulletEnabled val="1"/>
        </dgm:presLayoutVars>
      </dgm:prSet>
      <dgm:spPr/>
    </dgm:pt>
  </dgm:ptLst>
  <dgm:cxnLst>
    <dgm:cxn modelId="{46252D02-CCCF-41F6-BC9D-A13842480E05}" type="presOf" srcId="{2A86D3EC-2F7C-4BDD-AC0D-55994EA87A6F}" destId="{E8573530-D097-4BA3-A301-6D2DAA6BB1FE}" srcOrd="0" destOrd="0" presId="urn:microsoft.com/office/officeart/2005/8/layout/default"/>
    <dgm:cxn modelId="{4D1D9B1D-6649-4459-A8BF-8D9C13DABD4C}" srcId="{71465081-95D2-49A3-8007-7A7E06E4E5E4}" destId="{36DA3605-DBB7-4008-B75B-6B3D5F70D95B}" srcOrd="1" destOrd="0" parTransId="{A2BC4552-0E7F-4F70-94D9-3DDF6652DC04}" sibTransId="{135A09FE-65C5-401F-8757-CA189ED58889}"/>
    <dgm:cxn modelId="{993A4724-D267-454C-9367-F2609F31D0DA}" srcId="{71465081-95D2-49A3-8007-7A7E06E4E5E4}" destId="{C190391D-53CF-44BF-89D8-2807FB964C6A}" srcOrd="0" destOrd="0" parTransId="{325A976B-81FE-4525-8633-1DB8BB6EB6BC}" sibTransId="{948C8D7A-3A9F-4B74-8C19-62C83DBD9D91}"/>
    <dgm:cxn modelId="{27CD3027-7098-41E8-A208-104D859BB55D}" type="presOf" srcId="{407544BB-5D5D-4AA3-B6AC-75F6DD2AC0DE}" destId="{10B88AC9-13D0-42E9-BBAD-D2E2ADB19089}" srcOrd="0" destOrd="0" presId="urn:microsoft.com/office/officeart/2005/8/layout/default"/>
    <dgm:cxn modelId="{5BF6572E-70B6-40AD-9E47-E17B5B1964D0}" srcId="{71465081-95D2-49A3-8007-7A7E06E4E5E4}" destId="{3CFE4E21-0079-4FFB-8077-07B0185FB532}" srcOrd="4" destOrd="0" parTransId="{02FD7773-F817-4888-93BF-E6426CB1784F}" sibTransId="{F90DE142-0465-4AD1-A77E-A7857E675589}"/>
    <dgm:cxn modelId="{0943BF5B-7729-425F-A036-2934987417A0}" type="presOf" srcId="{71465081-95D2-49A3-8007-7A7E06E4E5E4}" destId="{BB8519AC-C8BA-4B46-8F5D-77FD8BD07314}" srcOrd="0" destOrd="0" presId="urn:microsoft.com/office/officeart/2005/8/layout/default"/>
    <dgm:cxn modelId="{201C015E-5D99-4048-A6B9-D6A90B96211B}" type="presOf" srcId="{50395883-53E1-43D4-A086-E9B4FDD46B47}" destId="{91E4F2CA-8644-42C9-B723-A0244A02D7D0}" srcOrd="0" destOrd="0" presId="urn:microsoft.com/office/officeart/2005/8/layout/default"/>
    <dgm:cxn modelId="{256EA843-197C-431C-9EAF-240C699DAE8A}" type="presOf" srcId="{D4BEB120-ACB9-4F1B-B3DA-8E1C18CF1270}" destId="{85FBE3F3-96E4-4640-A594-74EB456F8530}" srcOrd="0" destOrd="0" presId="urn:microsoft.com/office/officeart/2005/8/layout/default"/>
    <dgm:cxn modelId="{77B89B6B-4598-49D9-9403-4830244B7C1A}" type="presOf" srcId="{36DA3605-DBB7-4008-B75B-6B3D5F70D95B}" destId="{1E554A4D-4BD0-45DB-953B-EC7BD60E428D}" srcOrd="0" destOrd="0" presId="urn:microsoft.com/office/officeart/2005/8/layout/default"/>
    <dgm:cxn modelId="{D0E23350-D47B-42C7-A371-6FE1D5562544}" srcId="{71465081-95D2-49A3-8007-7A7E06E4E5E4}" destId="{407544BB-5D5D-4AA3-B6AC-75F6DD2AC0DE}" srcOrd="3" destOrd="0" parTransId="{019201A8-A4FF-456D-9709-BF78AF327BEE}" sibTransId="{E7034CA4-A24C-42D6-A005-998568A8A472}"/>
    <dgm:cxn modelId="{DA391655-C235-402C-9161-20D9EE760C01}" type="presOf" srcId="{3CFE4E21-0079-4FFB-8077-07B0185FB532}" destId="{130471C4-A175-4440-8533-2C4CE6FBB9F0}" srcOrd="0" destOrd="0" presId="urn:microsoft.com/office/officeart/2005/8/layout/default"/>
    <dgm:cxn modelId="{08A54259-CBFB-4309-9592-1F60C2173C69}" srcId="{71465081-95D2-49A3-8007-7A7E06E4E5E4}" destId="{F7105CC2-6D24-4B55-97B9-424422609142}" srcOrd="9" destOrd="0" parTransId="{E2F3CCA8-3822-47DF-AD38-4FD5E6C1264B}" sibTransId="{3CC45509-B2A6-4171-9BF6-5916D784DA0D}"/>
    <dgm:cxn modelId="{61C7838E-178E-41C7-A271-08B14AD9FDDA}" type="presOf" srcId="{C190391D-53CF-44BF-89D8-2807FB964C6A}" destId="{030315E0-6EFB-4FD0-B6AF-8EB7BC77FC84}" srcOrd="0" destOrd="0" presId="urn:microsoft.com/office/officeart/2005/8/layout/default"/>
    <dgm:cxn modelId="{1C5FEF93-7DB1-4A57-B631-E990663E9C6E}" srcId="{71465081-95D2-49A3-8007-7A7E06E4E5E4}" destId="{2A86D3EC-2F7C-4BDD-AC0D-55994EA87A6F}" srcOrd="7" destOrd="0" parTransId="{3ADD6DCF-6840-4183-B961-09A750C12809}" sibTransId="{EFF9CB13-9131-422A-939B-013BD6006329}"/>
    <dgm:cxn modelId="{60C247AC-DD0F-4FEE-87C7-8CF30CF0AD17}" type="presOf" srcId="{1CA61DD0-E635-46D1-BFBC-EAC3BDC8924D}" destId="{0F0FE8E5-DB3C-49DA-9692-24176E1C6E7A}" srcOrd="0" destOrd="0" presId="urn:microsoft.com/office/officeart/2005/8/layout/default"/>
    <dgm:cxn modelId="{8D13AFB7-A69A-46F5-8D5B-7B1788938CC4}" type="presOf" srcId="{8EC2959C-D12A-4C21-9BED-D18E14D7C0FC}" destId="{1AB5B3A5-D026-42BD-A53B-93BFF2B10F5C}" srcOrd="0" destOrd="0" presId="urn:microsoft.com/office/officeart/2005/8/layout/default"/>
    <dgm:cxn modelId="{142300D2-2A79-49AB-B606-CEACA9A42386}" srcId="{71465081-95D2-49A3-8007-7A7E06E4E5E4}" destId="{D4BEB120-ACB9-4F1B-B3DA-8E1C18CF1270}" srcOrd="8" destOrd="0" parTransId="{EDBBDF38-33C8-4285-986B-D708EC0355F9}" sibTransId="{3787D9CE-11EE-4B6E-AC45-61EFC36C165D}"/>
    <dgm:cxn modelId="{63DB7ED5-D3E1-4480-B9E2-7E6569F5B913}" srcId="{71465081-95D2-49A3-8007-7A7E06E4E5E4}" destId="{50395883-53E1-43D4-A086-E9B4FDD46B47}" srcOrd="5" destOrd="0" parTransId="{13E468A5-D177-42F7-823E-67BC27C7E4F5}" sibTransId="{B5500EAC-7B98-4126-926A-3EFB6C9A6B6E}"/>
    <dgm:cxn modelId="{B347FBE2-E9EE-4C46-B275-E723B9801C68}" srcId="{71465081-95D2-49A3-8007-7A7E06E4E5E4}" destId="{1CA61DD0-E635-46D1-BFBC-EAC3BDC8924D}" srcOrd="6" destOrd="0" parTransId="{7F8A6AF8-6DC1-416E-9428-78920BD7E6A8}" sibTransId="{1E906D9C-F8DA-4118-BBCD-AADB3E33D076}"/>
    <dgm:cxn modelId="{C0FB97F0-788C-47FE-9E12-06D59179F1CB}" srcId="{71465081-95D2-49A3-8007-7A7E06E4E5E4}" destId="{8EC2959C-D12A-4C21-9BED-D18E14D7C0FC}" srcOrd="2" destOrd="0" parTransId="{1BEE6C91-9C4D-46D0-B4F7-C0DF83BC597F}" sibTransId="{B5ACBEBF-C42F-4A95-BDFB-6CB2D45695A1}"/>
    <dgm:cxn modelId="{66D65EFA-E800-4CE3-924C-96B8317160BD}" type="presOf" srcId="{F7105CC2-6D24-4B55-97B9-424422609142}" destId="{9334B092-B18A-4441-8BEC-3FEBF74F0C42}" srcOrd="0" destOrd="0" presId="urn:microsoft.com/office/officeart/2005/8/layout/default"/>
    <dgm:cxn modelId="{BF78F2E0-CE0C-425D-8ABB-71DF0621814B}" type="presParOf" srcId="{BB8519AC-C8BA-4B46-8F5D-77FD8BD07314}" destId="{030315E0-6EFB-4FD0-B6AF-8EB7BC77FC84}" srcOrd="0" destOrd="0" presId="urn:microsoft.com/office/officeart/2005/8/layout/default"/>
    <dgm:cxn modelId="{E25562CE-7AEE-4A3B-A7E0-C71BD5E0E39B}" type="presParOf" srcId="{BB8519AC-C8BA-4B46-8F5D-77FD8BD07314}" destId="{7199941D-EA2D-43C7-87A5-C74018CBBE23}" srcOrd="1" destOrd="0" presId="urn:microsoft.com/office/officeart/2005/8/layout/default"/>
    <dgm:cxn modelId="{736A4DE6-7705-4F72-80CA-20557255432C}" type="presParOf" srcId="{BB8519AC-C8BA-4B46-8F5D-77FD8BD07314}" destId="{1E554A4D-4BD0-45DB-953B-EC7BD60E428D}" srcOrd="2" destOrd="0" presId="urn:microsoft.com/office/officeart/2005/8/layout/default"/>
    <dgm:cxn modelId="{00697934-07EC-4AD9-B0D7-FEC34291E384}" type="presParOf" srcId="{BB8519AC-C8BA-4B46-8F5D-77FD8BD07314}" destId="{095BB880-C96A-4194-AA68-F18D8243F6EE}" srcOrd="3" destOrd="0" presId="urn:microsoft.com/office/officeart/2005/8/layout/default"/>
    <dgm:cxn modelId="{9ECD65FB-DCB0-4DCD-AD7D-AA9CA2F8504A}" type="presParOf" srcId="{BB8519AC-C8BA-4B46-8F5D-77FD8BD07314}" destId="{1AB5B3A5-D026-42BD-A53B-93BFF2B10F5C}" srcOrd="4" destOrd="0" presId="urn:microsoft.com/office/officeart/2005/8/layout/default"/>
    <dgm:cxn modelId="{007B0982-0153-4F04-9BBE-7D59091D986C}" type="presParOf" srcId="{BB8519AC-C8BA-4B46-8F5D-77FD8BD07314}" destId="{9A2DE674-0CD3-4099-8002-94292BC4BCC9}" srcOrd="5" destOrd="0" presId="urn:microsoft.com/office/officeart/2005/8/layout/default"/>
    <dgm:cxn modelId="{C5BFF0D8-163B-40DD-8CE7-398E26F85BA4}" type="presParOf" srcId="{BB8519AC-C8BA-4B46-8F5D-77FD8BD07314}" destId="{10B88AC9-13D0-42E9-BBAD-D2E2ADB19089}" srcOrd="6" destOrd="0" presId="urn:microsoft.com/office/officeart/2005/8/layout/default"/>
    <dgm:cxn modelId="{F3932272-F902-42F9-BDE9-0B11AC8CDB52}" type="presParOf" srcId="{BB8519AC-C8BA-4B46-8F5D-77FD8BD07314}" destId="{5E66201A-5928-43CB-911D-F0BE473E77D8}" srcOrd="7" destOrd="0" presId="urn:microsoft.com/office/officeart/2005/8/layout/default"/>
    <dgm:cxn modelId="{E87D1431-8FB7-4F7A-8516-FE76A4C3119D}" type="presParOf" srcId="{BB8519AC-C8BA-4B46-8F5D-77FD8BD07314}" destId="{130471C4-A175-4440-8533-2C4CE6FBB9F0}" srcOrd="8" destOrd="0" presId="urn:microsoft.com/office/officeart/2005/8/layout/default"/>
    <dgm:cxn modelId="{D13DEF3C-8155-4430-AEE3-25C1B5A4CCCE}" type="presParOf" srcId="{BB8519AC-C8BA-4B46-8F5D-77FD8BD07314}" destId="{D1EDE16B-79A1-4AB2-AE49-2165F8354BDA}" srcOrd="9" destOrd="0" presId="urn:microsoft.com/office/officeart/2005/8/layout/default"/>
    <dgm:cxn modelId="{8302DA20-3BF3-4307-8012-3ADF7434A18B}" type="presParOf" srcId="{BB8519AC-C8BA-4B46-8F5D-77FD8BD07314}" destId="{91E4F2CA-8644-42C9-B723-A0244A02D7D0}" srcOrd="10" destOrd="0" presId="urn:microsoft.com/office/officeart/2005/8/layout/default"/>
    <dgm:cxn modelId="{9E1F1919-B6D6-4CF8-BCE5-6DBDDEF84083}" type="presParOf" srcId="{BB8519AC-C8BA-4B46-8F5D-77FD8BD07314}" destId="{B0FDCB49-6D96-456C-87C9-80589166BDE8}" srcOrd="11" destOrd="0" presId="urn:microsoft.com/office/officeart/2005/8/layout/default"/>
    <dgm:cxn modelId="{870DA66F-EF7B-4763-B105-D484815A2BBE}" type="presParOf" srcId="{BB8519AC-C8BA-4B46-8F5D-77FD8BD07314}" destId="{0F0FE8E5-DB3C-49DA-9692-24176E1C6E7A}" srcOrd="12" destOrd="0" presId="urn:microsoft.com/office/officeart/2005/8/layout/default"/>
    <dgm:cxn modelId="{9BF962A0-E003-429C-AA2C-40838B744374}" type="presParOf" srcId="{BB8519AC-C8BA-4B46-8F5D-77FD8BD07314}" destId="{7C0CCA46-27D7-4015-B487-4219CAF4322C}" srcOrd="13" destOrd="0" presId="urn:microsoft.com/office/officeart/2005/8/layout/default"/>
    <dgm:cxn modelId="{377BC097-395E-4924-A72E-831717E51572}" type="presParOf" srcId="{BB8519AC-C8BA-4B46-8F5D-77FD8BD07314}" destId="{E8573530-D097-4BA3-A301-6D2DAA6BB1FE}" srcOrd="14" destOrd="0" presId="urn:microsoft.com/office/officeart/2005/8/layout/default"/>
    <dgm:cxn modelId="{B976D2FC-99CF-4773-975D-6A9596B5490C}" type="presParOf" srcId="{BB8519AC-C8BA-4B46-8F5D-77FD8BD07314}" destId="{A1A3E06C-D02B-45B4-9B01-1DA343774E16}" srcOrd="15" destOrd="0" presId="urn:microsoft.com/office/officeart/2005/8/layout/default"/>
    <dgm:cxn modelId="{8E33BF83-082D-4E50-B1AC-F291AAB2A141}" type="presParOf" srcId="{BB8519AC-C8BA-4B46-8F5D-77FD8BD07314}" destId="{85FBE3F3-96E4-4640-A594-74EB456F8530}" srcOrd="16" destOrd="0" presId="urn:microsoft.com/office/officeart/2005/8/layout/default"/>
    <dgm:cxn modelId="{4A19011D-E31F-4070-9F3E-2E5759747A3D}" type="presParOf" srcId="{BB8519AC-C8BA-4B46-8F5D-77FD8BD07314}" destId="{BF34EA02-376E-47AD-8831-FA7A03201EC3}" srcOrd="17" destOrd="0" presId="urn:microsoft.com/office/officeart/2005/8/layout/default"/>
    <dgm:cxn modelId="{3C9BB4F2-31E0-42B0-B4A0-B413151DE1EC}" type="presParOf" srcId="{BB8519AC-C8BA-4B46-8F5D-77FD8BD07314}" destId="{9334B092-B18A-4441-8BEC-3FEBF74F0C42}"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5E6214-7C2C-4949-AFD4-49AC2297480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290E250-B1C0-4C93-81AD-11EDCCFA48BB}">
      <dgm:prSet/>
      <dgm:spPr/>
      <dgm:t>
        <a:bodyPr/>
        <a:lstStyle/>
        <a:p>
          <a:pPr>
            <a:lnSpc>
              <a:spcPct val="100000"/>
            </a:lnSpc>
          </a:pPr>
          <a:r>
            <a:rPr lang="en-US"/>
            <a:t>How do environmental considerations play a role in your school's day-to-day operations, and what steps can you take to mitigate our environmental impact? </a:t>
          </a:r>
        </a:p>
      </dgm:t>
    </dgm:pt>
    <dgm:pt modelId="{A9C2C9FA-42E7-4AEF-BFE8-1908C7EC343D}" type="parTrans" cxnId="{C54AF022-2FFB-41DD-BB2C-D6326ACCDF5A}">
      <dgm:prSet/>
      <dgm:spPr/>
      <dgm:t>
        <a:bodyPr/>
        <a:lstStyle/>
        <a:p>
          <a:endParaRPr lang="en-US"/>
        </a:p>
      </dgm:t>
    </dgm:pt>
    <dgm:pt modelId="{DB1EF452-6CF9-42E2-B98C-E143086470F6}" type="sibTrans" cxnId="{C54AF022-2FFB-41DD-BB2C-D6326ACCDF5A}">
      <dgm:prSet/>
      <dgm:spPr/>
      <dgm:t>
        <a:bodyPr/>
        <a:lstStyle/>
        <a:p>
          <a:endParaRPr lang="en-US"/>
        </a:p>
      </dgm:t>
    </dgm:pt>
    <dgm:pt modelId="{8CDC6330-D271-47CF-9176-0EEDB2AF3690}">
      <dgm:prSet/>
      <dgm:spPr/>
      <dgm:t>
        <a:bodyPr/>
        <a:lstStyle/>
        <a:p>
          <a:pPr>
            <a:lnSpc>
              <a:spcPct val="100000"/>
            </a:lnSpc>
          </a:pPr>
          <a:r>
            <a:rPr lang="en-US"/>
            <a:t>Discuss specific areas where your school could improve and propose actionable solutions?</a:t>
          </a:r>
        </a:p>
      </dgm:t>
    </dgm:pt>
    <dgm:pt modelId="{74451AF9-8875-4461-BD7D-7471FE15D72F}" type="parTrans" cxnId="{A976CAE9-D04C-4D7B-8CBD-CC6C0DD5D810}">
      <dgm:prSet/>
      <dgm:spPr/>
      <dgm:t>
        <a:bodyPr/>
        <a:lstStyle/>
        <a:p>
          <a:endParaRPr lang="en-US"/>
        </a:p>
      </dgm:t>
    </dgm:pt>
    <dgm:pt modelId="{0E6AB71D-99DB-4141-BD88-600FE2DA9D8C}" type="sibTrans" cxnId="{A976CAE9-D04C-4D7B-8CBD-CC6C0DD5D810}">
      <dgm:prSet/>
      <dgm:spPr/>
      <dgm:t>
        <a:bodyPr/>
        <a:lstStyle/>
        <a:p>
          <a:endParaRPr lang="en-US"/>
        </a:p>
      </dgm:t>
    </dgm:pt>
    <dgm:pt modelId="{F0E3D414-5750-4409-B662-C521C615715C}">
      <dgm:prSet/>
      <dgm:spPr/>
      <dgm:t>
        <a:bodyPr/>
        <a:lstStyle/>
        <a:p>
          <a:pPr>
            <a:lnSpc>
              <a:spcPct val="100000"/>
            </a:lnSpc>
          </a:pPr>
          <a:r>
            <a:rPr lang="en-US"/>
            <a:t>Think about waste management, energy use, transportation, and green space at our school. What initiatives could they introduce or enhance to make your school more environmentally friendly?</a:t>
          </a:r>
        </a:p>
      </dgm:t>
    </dgm:pt>
    <dgm:pt modelId="{1DF0A3C0-12CF-41C7-A21E-480088BAB0C0}" type="parTrans" cxnId="{D9B51DD3-28DD-466C-BAE9-2A13CAFCDBFE}">
      <dgm:prSet/>
      <dgm:spPr/>
      <dgm:t>
        <a:bodyPr/>
        <a:lstStyle/>
        <a:p>
          <a:endParaRPr lang="en-US"/>
        </a:p>
      </dgm:t>
    </dgm:pt>
    <dgm:pt modelId="{95737808-C698-49D9-828B-279A737F5FBD}" type="sibTrans" cxnId="{D9B51DD3-28DD-466C-BAE9-2A13CAFCDBFE}">
      <dgm:prSet/>
      <dgm:spPr/>
      <dgm:t>
        <a:bodyPr/>
        <a:lstStyle/>
        <a:p>
          <a:endParaRPr lang="en-US"/>
        </a:p>
      </dgm:t>
    </dgm:pt>
    <dgm:pt modelId="{3676F607-B0A9-496E-A8F1-339A43707731}" type="pres">
      <dgm:prSet presAssocID="{C75E6214-7C2C-4949-AFD4-49AC22974809}" presName="root" presStyleCnt="0">
        <dgm:presLayoutVars>
          <dgm:dir/>
          <dgm:resizeHandles val="exact"/>
        </dgm:presLayoutVars>
      </dgm:prSet>
      <dgm:spPr/>
    </dgm:pt>
    <dgm:pt modelId="{00D8A588-ED4E-4609-BD2F-74E39BB45CD8}" type="pres">
      <dgm:prSet presAssocID="{9290E250-B1C0-4C93-81AD-11EDCCFA48BB}" presName="compNode" presStyleCnt="0"/>
      <dgm:spPr/>
    </dgm:pt>
    <dgm:pt modelId="{59CE3559-0EFA-4911-8506-FDE13B06C90D}" type="pres">
      <dgm:prSet presAssocID="{9290E250-B1C0-4C93-81AD-11EDCCFA48BB}" presName="bgRect" presStyleLbl="bgShp" presStyleIdx="0" presStyleCnt="3"/>
      <dgm:spPr/>
    </dgm:pt>
    <dgm:pt modelId="{987EF328-7723-4503-9273-1A5876CFEC91}" type="pres">
      <dgm:prSet presAssocID="{9290E250-B1C0-4C93-81AD-11EDCCFA48B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F9BF29AD-A728-47DC-9031-AB3F14D1D2C7}" type="pres">
      <dgm:prSet presAssocID="{9290E250-B1C0-4C93-81AD-11EDCCFA48BB}" presName="spaceRect" presStyleCnt="0"/>
      <dgm:spPr/>
    </dgm:pt>
    <dgm:pt modelId="{F9261172-2DE7-4419-A3D0-7B9EAEF9D36F}" type="pres">
      <dgm:prSet presAssocID="{9290E250-B1C0-4C93-81AD-11EDCCFA48BB}" presName="parTx" presStyleLbl="revTx" presStyleIdx="0" presStyleCnt="3">
        <dgm:presLayoutVars>
          <dgm:chMax val="0"/>
          <dgm:chPref val="0"/>
        </dgm:presLayoutVars>
      </dgm:prSet>
      <dgm:spPr/>
    </dgm:pt>
    <dgm:pt modelId="{8AC28ABB-14AD-45A9-B658-134D2C13AEE2}" type="pres">
      <dgm:prSet presAssocID="{DB1EF452-6CF9-42E2-B98C-E143086470F6}" presName="sibTrans" presStyleCnt="0"/>
      <dgm:spPr/>
    </dgm:pt>
    <dgm:pt modelId="{79347861-DB7C-4838-AE8D-C56B08A7FAF9}" type="pres">
      <dgm:prSet presAssocID="{8CDC6330-D271-47CF-9176-0EEDB2AF3690}" presName="compNode" presStyleCnt="0"/>
      <dgm:spPr/>
    </dgm:pt>
    <dgm:pt modelId="{E49FC4A0-3794-40B3-B616-EF846197B51A}" type="pres">
      <dgm:prSet presAssocID="{8CDC6330-D271-47CF-9176-0EEDB2AF3690}" presName="bgRect" presStyleLbl="bgShp" presStyleIdx="1" presStyleCnt="3"/>
      <dgm:spPr/>
    </dgm:pt>
    <dgm:pt modelId="{E3D35C46-F7BB-48E7-A75E-385D7F35F252}" type="pres">
      <dgm:prSet presAssocID="{8CDC6330-D271-47CF-9176-0EEDB2AF36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7B9D8033-0C34-4BE5-A1D2-EF61EF29729A}" type="pres">
      <dgm:prSet presAssocID="{8CDC6330-D271-47CF-9176-0EEDB2AF3690}" presName="spaceRect" presStyleCnt="0"/>
      <dgm:spPr/>
    </dgm:pt>
    <dgm:pt modelId="{A1DB932F-81AE-4BCC-9A96-01DBB107ECD0}" type="pres">
      <dgm:prSet presAssocID="{8CDC6330-D271-47CF-9176-0EEDB2AF3690}" presName="parTx" presStyleLbl="revTx" presStyleIdx="1" presStyleCnt="3">
        <dgm:presLayoutVars>
          <dgm:chMax val="0"/>
          <dgm:chPref val="0"/>
        </dgm:presLayoutVars>
      </dgm:prSet>
      <dgm:spPr/>
    </dgm:pt>
    <dgm:pt modelId="{028338A5-87D0-428B-8906-1786E7508AC1}" type="pres">
      <dgm:prSet presAssocID="{0E6AB71D-99DB-4141-BD88-600FE2DA9D8C}" presName="sibTrans" presStyleCnt="0"/>
      <dgm:spPr/>
    </dgm:pt>
    <dgm:pt modelId="{B14C8C4A-9E0A-47AF-87EB-BDC48F5CB4D5}" type="pres">
      <dgm:prSet presAssocID="{F0E3D414-5750-4409-B662-C521C615715C}" presName="compNode" presStyleCnt="0"/>
      <dgm:spPr/>
    </dgm:pt>
    <dgm:pt modelId="{5EE4DAC7-9923-4E44-9059-BDA4DFE6D5E1}" type="pres">
      <dgm:prSet presAssocID="{F0E3D414-5750-4409-B662-C521C615715C}" presName="bgRect" presStyleLbl="bgShp" presStyleIdx="2" presStyleCnt="3"/>
      <dgm:spPr/>
    </dgm:pt>
    <dgm:pt modelId="{05CB9255-14CE-4C91-BC21-711A846A84F2}" type="pres">
      <dgm:prSet presAssocID="{F0E3D414-5750-4409-B662-C521C61571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stainability"/>
        </a:ext>
      </dgm:extLst>
    </dgm:pt>
    <dgm:pt modelId="{02001ECF-3783-4BE4-B525-863B59A54286}" type="pres">
      <dgm:prSet presAssocID="{F0E3D414-5750-4409-B662-C521C615715C}" presName="spaceRect" presStyleCnt="0"/>
      <dgm:spPr/>
    </dgm:pt>
    <dgm:pt modelId="{F092ED5D-B1B5-42A0-A518-F331E759CFBD}" type="pres">
      <dgm:prSet presAssocID="{F0E3D414-5750-4409-B662-C521C615715C}" presName="parTx" presStyleLbl="revTx" presStyleIdx="2" presStyleCnt="3">
        <dgm:presLayoutVars>
          <dgm:chMax val="0"/>
          <dgm:chPref val="0"/>
        </dgm:presLayoutVars>
      </dgm:prSet>
      <dgm:spPr/>
    </dgm:pt>
  </dgm:ptLst>
  <dgm:cxnLst>
    <dgm:cxn modelId="{B3AD1A07-B23C-473F-9DCB-ED26333A5D90}" type="presOf" srcId="{C75E6214-7C2C-4949-AFD4-49AC22974809}" destId="{3676F607-B0A9-496E-A8F1-339A43707731}" srcOrd="0" destOrd="0" presId="urn:microsoft.com/office/officeart/2018/2/layout/IconVerticalSolidList"/>
    <dgm:cxn modelId="{9D421921-840B-4D10-BFAF-77E19C173DF7}" type="presOf" srcId="{F0E3D414-5750-4409-B662-C521C615715C}" destId="{F092ED5D-B1B5-42A0-A518-F331E759CFBD}" srcOrd="0" destOrd="0" presId="urn:microsoft.com/office/officeart/2018/2/layout/IconVerticalSolidList"/>
    <dgm:cxn modelId="{C54AF022-2FFB-41DD-BB2C-D6326ACCDF5A}" srcId="{C75E6214-7C2C-4949-AFD4-49AC22974809}" destId="{9290E250-B1C0-4C93-81AD-11EDCCFA48BB}" srcOrd="0" destOrd="0" parTransId="{A9C2C9FA-42E7-4AEF-BFE8-1908C7EC343D}" sibTransId="{DB1EF452-6CF9-42E2-B98C-E143086470F6}"/>
    <dgm:cxn modelId="{AA69782B-C8C4-4D68-82D9-6A331DD6AE82}" type="presOf" srcId="{8CDC6330-D271-47CF-9176-0EEDB2AF3690}" destId="{A1DB932F-81AE-4BCC-9A96-01DBB107ECD0}" srcOrd="0" destOrd="0" presId="urn:microsoft.com/office/officeart/2018/2/layout/IconVerticalSolidList"/>
    <dgm:cxn modelId="{D9B51DD3-28DD-466C-BAE9-2A13CAFCDBFE}" srcId="{C75E6214-7C2C-4949-AFD4-49AC22974809}" destId="{F0E3D414-5750-4409-B662-C521C615715C}" srcOrd="2" destOrd="0" parTransId="{1DF0A3C0-12CF-41C7-A21E-480088BAB0C0}" sibTransId="{95737808-C698-49D9-828B-279A737F5FBD}"/>
    <dgm:cxn modelId="{A976CAE9-D04C-4D7B-8CBD-CC6C0DD5D810}" srcId="{C75E6214-7C2C-4949-AFD4-49AC22974809}" destId="{8CDC6330-D271-47CF-9176-0EEDB2AF3690}" srcOrd="1" destOrd="0" parTransId="{74451AF9-8875-4461-BD7D-7471FE15D72F}" sibTransId="{0E6AB71D-99DB-4141-BD88-600FE2DA9D8C}"/>
    <dgm:cxn modelId="{19A6BBF2-B9BE-42DB-972C-F9D4F05F7B58}" type="presOf" srcId="{9290E250-B1C0-4C93-81AD-11EDCCFA48BB}" destId="{F9261172-2DE7-4419-A3D0-7B9EAEF9D36F}" srcOrd="0" destOrd="0" presId="urn:microsoft.com/office/officeart/2018/2/layout/IconVerticalSolidList"/>
    <dgm:cxn modelId="{95C13DDE-5E17-44E5-9D4D-4A428ADD9348}" type="presParOf" srcId="{3676F607-B0A9-496E-A8F1-339A43707731}" destId="{00D8A588-ED4E-4609-BD2F-74E39BB45CD8}" srcOrd="0" destOrd="0" presId="urn:microsoft.com/office/officeart/2018/2/layout/IconVerticalSolidList"/>
    <dgm:cxn modelId="{4970FF23-EBEE-4E5D-B299-833C1579A014}" type="presParOf" srcId="{00D8A588-ED4E-4609-BD2F-74E39BB45CD8}" destId="{59CE3559-0EFA-4911-8506-FDE13B06C90D}" srcOrd="0" destOrd="0" presId="urn:microsoft.com/office/officeart/2018/2/layout/IconVerticalSolidList"/>
    <dgm:cxn modelId="{F10F9579-E487-4A0B-B860-188DF0192E0A}" type="presParOf" srcId="{00D8A588-ED4E-4609-BD2F-74E39BB45CD8}" destId="{987EF328-7723-4503-9273-1A5876CFEC91}" srcOrd="1" destOrd="0" presId="urn:microsoft.com/office/officeart/2018/2/layout/IconVerticalSolidList"/>
    <dgm:cxn modelId="{720E27AF-1BD6-4537-9C1C-30010E12F3CB}" type="presParOf" srcId="{00D8A588-ED4E-4609-BD2F-74E39BB45CD8}" destId="{F9BF29AD-A728-47DC-9031-AB3F14D1D2C7}" srcOrd="2" destOrd="0" presId="urn:microsoft.com/office/officeart/2018/2/layout/IconVerticalSolidList"/>
    <dgm:cxn modelId="{44955CB7-1EBB-4B58-ABBF-C184D066B453}" type="presParOf" srcId="{00D8A588-ED4E-4609-BD2F-74E39BB45CD8}" destId="{F9261172-2DE7-4419-A3D0-7B9EAEF9D36F}" srcOrd="3" destOrd="0" presId="urn:microsoft.com/office/officeart/2018/2/layout/IconVerticalSolidList"/>
    <dgm:cxn modelId="{4BB39258-B5D2-4F81-BAAF-2FC9011AB686}" type="presParOf" srcId="{3676F607-B0A9-496E-A8F1-339A43707731}" destId="{8AC28ABB-14AD-45A9-B658-134D2C13AEE2}" srcOrd="1" destOrd="0" presId="urn:microsoft.com/office/officeart/2018/2/layout/IconVerticalSolidList"/>
    <dgm:cxn modelId="{C604EEE6-2F32-48F9-A5DB-48990302B76F}" type="presParOf" srcId="{3676F607-B0A9-496E-A8F1-339A43707731}" destId="{79347861-DB7C-4838-AE8D-C56B08A7FAF9}" srcOrd="2" destOrd="0" presId="urn:microsoft.com/office/officeart/2018/2/layout/IconVerticalSolidList"/>
    <dgm:cxn modelId="{438A66F5-2E55-4AC3-BD35-F92B6C4C5F5F}" type="presParOf" srcId="{79347861-DB7C-4838-AE8D-C56B08A7FAF9}" destId="{E49FC4A0-3794-40B3-B616-EF846197B51A}" srcOrd="0" destOrd="0" presId="urn:microsoft.com/office/officeart/2018/2/layout/IconVerticalSolidList"/>
    <dgm:cxn modelId="{27B766F9-53E9-4234-99A1-F98D12EB9F53}" type="presParOf" srcId="{79347861-DB7C-4838-AE8D-C56B08A7FAF9}" destId="{E3D35C46-F7BB-48E7-A75E-385D7F35F252}" srcOrd="1" destOrd="0" presId="urn:microsoft.com/office/officeart/2018/2/layout/IconVerticalSolidList"/>
    <dgm:cxn modelId="{275CC4F3-0003-422C-A4C3-51FF50F66F12}" type="presParOf" srcId="{79347861-DB7C-4838-AE8D-C56B08A7FAF9}" destId="{7B9D8033-0C34-4BE5-A1D2-EF61EF29729A}" srcOrd="2" destOrd="0" presId="urn:microsoft.com/office/officeart/2018/2/layout/IconVerticalSolidList"/>
    <dgm:cxn modelId="{2266FAB6-28E1-496D-97E0-749584050595}" type="presParOf" srcId="{79347861-DB7C-4838-AE8D-C56B08A7FAF9}" destId="{A1DB932F-81AE-4BCC-9A96-01DBB107ECD0}" srcOrd="3" destOrd="0" presId="urn:microsoft.com/office/officeart/2018/2/layout/IconVerticalSolidList"/>
    <dgm:cxn modelId="{FFBD314D-AD38-4FFB-B21D-568D573F824D}" type="presParOf" srcId="{3676F607-B0A9-496E-A8F1-339A43707731}" destId="{028338A5-87D0-428B-8906-1786E7508AC1}" srcOrd="3" destOrd="0" presId="urn:microsoft.com/office/officeart/2018/2/layout/IconVerticalSolidList"/>
    <dgm:cxn modelId="{B72963F1-56FF-45A6-B00D-E2F8768FA2AE}" type="presParOf" srcId="{3676F607-B0A9-496E-A8F1-339A43707731}" destId="{B14C8C4A-9E0A-47AF-87EB-BDC48F5CB4D5}" srcOrd="4" destOrd="0" presId="urn:microsoft.com/office/officeart/2018/2/layout/IconVerticalSolidList"/>
    <dgm:cxn modelId="{CE3C79EE-8F36-414B-B976-74E7449270AD}" type="presParOf" srcId="{B14C8C4A-9E0A-47AF-87EB-BDC48F5CB4D5}" destId="{5EE4DAC7-9923-4E44-9059-BDA4DFE6D5E1}" srcOrd="0" destOrd="0" presId="urn:microsoft.com/office/officeart/2018/2/layout/IconVerticalSolidList"/>
    <dgm:cxn modelId="{A3249FA6-B043-4F3F-BB8C-E78F4EAF10FF}" type="presParOf" srcId="{B14C8C4A-9E0A-47AF-87EB-BDC48F5CB4D5}" destId="{05CB9255-14CE-4C91-BC21-711A846A84F2}" srcOrd="1" destOrd="0" presId="urn:microsoft.com/office/officeart/2018/2/layout/IconVerticalSolidList"/>
    <dgm:cxn modelId="{979ED7D2-9BDF-461E-B0DC-0934A5838DAD}" type="presParOf" srcId="{B14C8C4A-9E0A-47AF-87EB-BDC48F5CB4D5}" destId="{02001ECF-3783-4BE4-B525-863B59A54286}" srcOrd="2" destOrd="0" presId="urn:microsoft.com/office/officeart/2018/2/layout/IconVerticalSolidList"/>
    <dgm:cxn modelId="{9D90FAA2-F191-4F7E-A2B0-49D97FD3239F}" type="presParOf" srcId="{B14C8C4A-9E0A-47AF-87EB-BDC48F5CB4D5}" destId="{F092ED5D-B1B5-42A0-A518-F331E759CFB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0D85E-D41D-4F50-AF5D-5DCD3D5120E1}">
      <dsp:nvSpPr>
        <dsp:cNvPr id="0" name=""/>
        <dsp:cNvSpPr/>
      </dsp:nvSpPr>
      <dsp:spPr>
        <a:xfrm>
          <a:off x="130646" y="847633"/>
          <a:ext cx="1154790" cy="11547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79030B-1A02-4D4B-920B-D6AEB12BA599}">
      <dsp:nvSpPr>
        <dsp:cNvPr id="0" name=""/>
        <dsp:cNvSpPr/>
      </dsp:nvSpPr>
      <dsp:spPr>
        <a:xfrm>
          <a:off x="373152" y="1090139"/>
          <a:ext cx="669778" cy="6697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D4751-1F81-4529-BB03-BB0A1C378436}">
      <dsp:nvSpPr>
        <dsp:cNvPr id="0" name=""/>
        <dsp:cNvSpPr/>
      </dsp:nvSpPr>
      <dsp:spPr>
        <a:xfrm>
          <a:off x="1532891" y="847633"/>
          <a:ext cx="2722005" cy="115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AU" sz="1200" b="1" kern="1200">
              <a:latin typeface="Neue Haas Grotesk Text Pro"/>
            </a:rPr>
            <a:t>Active travel improvements: </a:t>
          </a:r>
          <a:r>
            <a:rPr lang="en-AU" sz="1200" kern="1200">
              <a:latin typeface="Neue Haas Grotesk Text Pro"/>
            </a:rPr>
            <a:t>Upgraded bike parking area at a local school, promoting active travel to and from school.</a:t>
          </a:r>
          <a:endParaRPr lang="en-US" sz="1200" kern="1200">
            <a:latin typeface="Neue Haas Grotesk Text Pro"/>
          </a:endParaRPr>
        </a:p>
      </dsp:txBody>
      <dsp:txXfrm>
        <a:off x="1532891" y="847633"/>
        <a:ext cx="2722005" cy="1154790"/>
      </dsp:txXfrm>
    </dsp:sp>
    <dsp:sp modelId="{7B78C52B-EBAF-4F76-ADE8-EBEE53608A0F}">
      <dsp:nvSpPr>
        <dsp:cNvPr id="0" name=""/>
        <dsp:cNvSpPr/>
      </dsp:nvSpPr>
      <dsp:spPr>
        <a:xfrm>
          <a:off x="4729185" y="847633"/>
          <a:ext cx="1154790" cy="11547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6664F8-10F5-44FD-B551-CCAD52331BD9}">
      <dsp:nvSpPr>
        <dsp:cNvPr id="0" name=""/>
        <dsp:cNvSpPr/>
      </dsp:nvSpPr>
      <dsp:spPr>
        <a:xfrm>
          <a:off x="4971691" y="1090139"/>
          <a:ext cx="669778" cy="66977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5A80C-B70A-448F-B08C-186EC445A1C6}">
      <dsp:nvSpPr>
        <dsp:cNvPr id="0" name=""/>
        <dsp:cNvSpPr/>
      </dsp:nvSpPr>
      <dsp:spPr>
        <a:xfrm>
          <a:off x="6118745" y="824756"/>
          <a:ext cx="1934692" cy="115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AU" sz="1200" b="1" kern="1200">
              <a:latin typeface="Neue Haas Grotesk Text Pro"/>
            </a:rPr>
            <a:t>Regenerative electricity:</a:t>
          </a:r>
          <a:r>
            <a:rPr lang="en-AU" sz="1200" kern="1200">
              <a:latin typeface="Neue Haas Grotesk Text Pro"/>
            </a:rPr>
            <a:t> Regenerative braking designed within the new Light Rail Vehicle fleet. </a:t>
          </a:r>
          <a:endParaRPr lang="en-US" sz="1200" kern="1200">
            <a:latin typeface="Neue Haas Grotesk Text Pro"/>
          </a:endParaRPr>
        </a:p>
      </dsp:txBody>
      <dsp:txXfrm>
        <a:off x="6118745" y="824756"/>
        <a:ext cx="1934692" cy="1154790"/>
      </dsp:txXfrm>
    </dsp:sp>
    <dsp:sp modelId="{8C4D5E5B-C7C4-426B-8E48-FDDAD96008D7}">
      <dsp:nvSpPr>
        <dsp:cNvPr id="0" name=""/>
        <dsp:cNvSpPr/>
      </dsp:nvSpPr>
      <dsp:spPr>
        <a:xfrm>
          <a:off x="155636" y="2203690"/>
          <a:ext cx="1154790" cy="11547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2CD11-A931-48C7-A6A9-D0B29146651E}">
      <dsp:nvSpPr>
        <dsp:cNvPr id="0" name=""/>
        <dsp:cNvSpPr/>
      </dsp:nvSpPr>
      <dsp:spPr>
        <a:xfrm>
          <a:off x="398142" y="2446203"/>
          <a:ext cx="669778" cy="6697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88B3B-8DED-4BEA-ADD5-205A74CA087B}">
      <dsp:nvSpPr>
        <dsp:cNvPr id="0" name=""/>
        <dsp:cNvSpPr/>
      </dsp:nvSpPr>
      <dsp:spPr>
        <a:xfrm>
          <a:off x="1476845" y="2159843"/>
          <a:ext cx="2722005" cy="115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AU" sz="1200" b="1" kern="1200">
              <a:latin typeface="Neue Haas Grotesk Text Pro"/>
            </a:rPr>
            <a:t>Solar array:</a:t>
          </a:r>
          <a:r>
            <a:rPr lang="en-AU" sz="1200" kern="1200">
              <a:latin typeface="Neue Haas Grotesk Text Pro"/>
            </a:rPr>
            <a:t> A Solar panels on the new depot administrative building designed to generate 52,895 kWh per annum. This amount of energy can power about 5 average Australian homes for a year!</a:t>
          </a:r>
          <a:endParaRPr lang="en-US" sz="1200" kern="1200">
            <a:latin typeface="Neue Haas Grotesk Text Pro"/>
          </a:endParaRPr>
        </a:p>
      </dsp:txBody>
      <dsp:txXfrm>
        <a:off x="1476845" y="2159843"/>
        <a:ext cx="2722005" cy="1154790"/>
      </dsp:txXfrm>
    </dsp:sp>
    <dsp:sp modelId="{511C5513-4B99-4BD9-9BE0-26A3FCF46B0A}">
      <dsp:nvSpPr>
        <dsp:cNvPr id="0" name=""/>
        <dsp:cNvSpPr/>
      </dsp:nvSpPr>
      <dsp:spPr>
        <a:xfrm>
          <a:off x="143953" y="3595305"/>
          <a:ext cx="1154790" cy="115479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F8E3C-7195-4952-AED8-9131401A1BCA}">
      <dsp:nvSpPr>
        <dsp:cNvPr id="0" name=""/>
        <dsp:cNvSpPr/>
      </dsp:nvSpPr>
      <dsp:spPr>
        <a:xfrm>
          <a:off x="379089" y="3869736"/>
          <a:ext cx="669778" cy="66977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ADB78A-1B56-41AD-9007-73F4D4437B23}">
      <dsp:nvSpPr>
        <dsp:cNvPr id="0" name=""/>
        <dsp:cNvSpPr/>
      </dsp:nvSpPr>
      <dsp:spPr>
        <a:xfrm>
          <a:off x="1449336" y="3670326"/>
          <a:ext cx="3041840" cy="115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AU" sz="1200" b="1" kern="1200">
              <a:latin typeface="Neue Haas Grotesk Text Pro"/>
            </a:rPr>
            <a:t>SolPod solar solution (Queensland first)</a:t>
          </a:r>
          <a:r>
            <a:rPr lang="en-AU" sz="1200" kern="1200">
              <a:latin typeface="Neue Haas Grotesk Text Pro"/>
            </a:rPr>
            <a:t>: re-deployable solar panels have been installed on the roofs at Broadbeach and Miami construction sites. These panels help reduce electricity use by 30% and 55%. Solar panels were also added to the new depot buildings.</a:t>
          </a:r>
          <a:endParaRPr lang="en-US" sz="1200" kern="1200">
            <a:latin typeface="Neue Haas Grotesk Text Pro"/>
          </a:endParaRPr>
        </a:p>
      </dsp:txBody>
      <dsp:txXfrm>
        <a:off x="1449336" y="3670326"/>
        <a:ext cx="3041840" cy="1154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E0B7B-E855-400D-81B8-B6F7AA1E2FF5}">
      <dsp:nvSpPr>
        <dsp:cNvPr id="0" name=""/>
        <dsp:cNvSpPr/>
      </dsp:nvSpPr>
      <dsp:spPr>
        <a:xfrm>
          <a:off x="247883" y="689845"/>
          <a:ext cx="910350" cy="9103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F1F3D-0C1F-4027-8E25-85302265E86E}">
      <dsp:nvSpPr>
        <dsp:cNvPr id="0" name=""/>
        <dsp:cNvSpPr/>
      </dsp:nvSpPr>
      <dsp:spPr>
        <a:xfrm>
          <a:off x="439048" y="881012"/>
          <a:ext cx="528003" cy="52800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15730-2E57-4E04-ABDB-13F80AB7E9FB}">
      <dsp:nvSpPr>
        <dsp:cNvPr id="0" name=""/>
        <dsp:cNvSpPr/>
      </dsp:nvSpPr>
      <dsp:spPr>
        <a:xfrm>
          <a:off x="1523531" y="680214"/>
          <a:ext cx="4379156" cy="910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AU" sz="1200" b="1" kern="1200">
              <a:effectLst/>
              <a:latin typeface="Neue Haas Grotesk Text Pro"/>
              <a:ea typeface="Aptos" panose="020B0004020202020204" pitchFamily="34" charset="0"/>
              <a:cs typeface="Times New Roman"/>
            </a:rPr>
            <a:t>Solar hybrid light towers</a:t>
          </a:r>
          <a:r>
            <a:rPr lang="en-AU" sz="1200" kern="1200">
              <a:effectLst/>
              <a:latin typeface="Neue Haas Grotesk Text Pro"/>
              <a:ea typeface="Aptos" panose="020B0004020202020204" pitchFamily="34" charset="0"/>
              <a:cs typeface="Times New Roman"/>
            </a:rPr>
            <a:t>: Solar and solar-diesel hybrid light towers are used to illuminate the Gold Coast Highway during construction.</a:t>
          </a:r>
        </a:p>
      </dsp:txBody>
      <dsp:txXfrm>
        <a:off x="1523531" y="680214"/>
        <a:ext cx="4379156" cy="910350"/>
      </dsp:txXfrm>
    </dsp:sp>
    <dsp:sp modelId="{C3AB97AC-74EE-4E6A-87C4-8A00D5B7BE76}">
      <dsp:nvSpPr>
        <dsp:cNvPr id="0" name=""/>
        <dsp:cNvSpPr/>
      </dsp:nvSpPr>
      <dsp:spPr>
        <a:xfrm>
          <a:off x="266932" y="1858216"/>
          <a:ext cx="910350" cy="9103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6756EF-AEC0-4000-8A06-8257832EF832}">
      <dsp:nvSpPr>
        <dsp:cNvPr id="0" name=""/>
        <dsp:cNvSpPr/>
      </dsp:nvSpPr>
      <dsp:spPr>
        <a:xfrm>
          <a:off x="458108" y="2049382"/>
          <a:ext cx="528003" cy="52800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07A099-F2DD-46A1-9D72-839E47DED051}">
      <dsp:nvSpPr>
        <dsp:cNvPr id="0" name=""/>
        <dsp:cNvSpPr/>
      </dsp:nvSpPr>
      <dsp:spPr>
        <a:xfrm>
          <a:off x="1514738" y="1900993"/>
          <a:ext cx="4379156" cy="910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AU" sz="1200" b="1" kern="1200" err="1">
              <a:effectLst/>
              <a:latin typeface="Neue Haas Grotesk Text Pro"/>
              <a:ea typeface="Aptos" panose="020B0004020202020204" pitchFamily="34" charset="0"/>
              <a:cs typeface="Times New Roman"/>
            </a:rPr>
            <a:t>ZoneBloc</a:t>
          </a:r>
          <a:r>
            <a:rPr lang="en-AU" sz="1200" b="1" kern="1200">
              <a:effectLst/>
              <a:latin typeface="Neue Haas Grotesk Text Pro"/>
              <a:ea typeface="Aptos" panose="020B0004020202020204" pitchFamily="34" charset="0"/>
              <a:cs typeface="Times New Roman"/>
            </a:rPr>
            <a:t> barriers (Australia first)</a:t>
          </a:r>
          <a:r>
            <a:rPr lang="en-AU" sz="1200" kern="1200">
              <a:effectLst/>
              <a:latin typeface="Neue Haas Grotesk Text Pro"/>
              <a:ea typeface="Aptos" panose="020B0004020202020204" pitchFamily="34" charset="0"/>
              <a:cs typeface="Times New Roman"/>
            </a:rPr>
            <a:t>: Lightweight, compact concrete barriers for traffic control, reduce carbon emissions and transportation fuel usage.</a:t>
          </a:r>
        </a:p>
      </dsp:txBody>
      <dsp:txXfrm>
        <a:off x="1514738" y="1900993"/>
        <a:ext cx="4379156" cy="910350"/>
      </dsp:txXfrm>
    </dsp:sp>
    <dsp:sp modelId="{876D344F-A3DD-4288-9AF4-6E65597B222B}">
      <dsp:nvSpPr>
        <dsp:cNvPr id="0" name=""/>
        <dsp:cNvSpPr/>
      </dsp:nvSpPr>
      <dsp:spPr>
        <a:xfrm>
          <a:off x="266928" y="3033188"/>
          <a:ext cx="910350" cy="9103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0CC818-7840-4F0C-A1E0-033D676E0814}">
      <dsp:nvSpPr>
        <dsp:cNvPr id="0" name=""/>
        <dsp:cNvSpPr/>
      </dsp:nvSpPr>
      <dsp:spPr>
        <a:xfrm>
          <a:off x="458103" y="3224363"/>
          <a:ext cx="528003" cy="52800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A8CECB-90A3-4DBE-AD1E-413AA3EA7C20}">
      <dsp:nvSpPr>
        <dsp:cNvPr id="0" name=""/>
        <dsp:cNvSpPr/>
      </dsp:nvSpPr>
      <dsp:spPr>
        <a:xfrm>
          <a:off x="1567928" y="3033188"/>
          <a:ext cx="4379156" cy="910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rtl="0">
            <a:lnSpc>
              <a:spcPct val="100000"/>
            </a:lnSpc>
            <a:spcBef>
              <a:spcPct val="0"/>
            </a:spcBef>
            <a:spcAft>
              <a:spcPct val="35000"/>
            </a:spcAft>
            <a:buNone/>
          </a:pPr>
          <a:r>
            <a:rPr lang="en-AU" sz="1100" b="1" kern="1200">
              <a:effectLst/>
              <a:latin typeface="Neue Haas Grotesk Text Pro"/>
              <a:ea typeface="Aptos" panose="020B0004020202020204" pitchFamily="34" charset="0"/>
              <a:cs typeface="Times New Roman"/>
            </a:rPr>
            <a:t>'The Cod Father' (Queensland first)</a:t>
          </a:r>
          <a:r>
            <a:rPr lang="en-AU" sz="1100" kern="1200">
              <a:effectLst/>
              <a:latin typeface="Neue Haas Grotesk Text Pro"/>
              <a:ea typeface="Aptos" panose="020B0004020202020204" pitchFamily="34" charset="0"/>
              <a:cs typeface="Times New Roman"/>
            </a:rPr>
            <a:t>: A remote-controlled boat that helps collect water samples easily and safely, reducing environmental risks.</a:t>
          </a:r>
        </a:p>
      </dsp:txBody>
      <dsp:txXfrm>
        <a:off x="1567928" y="3033188"/>
        <a:ext cx="4379156" cy="910350"/>
      </dsp:txXfrm>
    </dsp:sp>
    <dsp:sp modelId="{95982175-F86F-4624-ADE9-68F5D3B11FAD}">
      <dsp:nvSpPr>
        <dsp:cNvPr id="0" name=""/>
        <dsp:cNvSpPr/>
      </dsp:nvSpPr>
      <dsp:spPr>
        <a:xfrm>
          <a:off x="266932" y="4123532"/>
          <a:ext cx="910350" cy="9103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2DB508-CB21-4870-9322-28C9948CF2E6}">
      <dsp:nvSpPr>
        <dsp:cNvPr id="0" name=""/>
        <dsp:cNvSpPr/>
      </dsp:nvSpPr>
      <dsp:spPr>
        <a:xfrm>
          <a:off x="458102" y="4314699"/>
          <a:ext cx="528003" cy="52800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D59FB-1BEE-4F01-AB86-D100C2551205}">
      <dsp:nvSpPr>
        <dsp:cNvPr id="0" name=""/>
        <dsp:cNvSpPr/>
      </dsp:nvSpPr>
      <dsp:spPr>
        <a:xfrm>
          <a:off x="1507528" y="4111097"/>
          <a:ext cx="4379156" cy="910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AU" sz="1100" b="1" kern="1200">
              <a:effectLst/>
              <a:latin typeface="Neue Haas Grotesk Text Pro"/>
              <a:ea typeface="Aptos" panose="020B0004020202020204" pitchFamily="34" charset="0"/>
              <a:cs typeface="Times New Roman"/>
            </a:rPr>
            <a:t>Supplementary Cementitious Materials (SCM)</a:t>
          </a:r>
          <a:r>
            <a:rPr lang="en-AU" sz="1100" kern="1200">
              <a:effectLst/>
              <a:latin typeface="Neue Haas Grotesk Text Pro"/>
              <a:ea typeface="Aptos" panose="020B0004020202020204" pitchFamily="34" charset="0"/>
              <a:cs typeface="Times New Roman"/>
            </a:rPr>
            <a:t>: Mixing other materials with cement to replace between 41 and 68 per cent of traditional cement. This makes the construction eco-friendlier.</a:t>
          </a:r>
        </a:p>
      </dsp:txBody>
      <dsp:txXfrm>
        <a:off x="1507528" y="4111097"/>
        <a:ext cx="4379156" cy="910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315E0-6EFB-4FD0-B6AF-8EB7BC77FC84}">
      <dsp:nvSpPr>
        <dsp:cNvPr id="0" name=""/>
        <dsp:cNvSpPr/>
      </dsp:nvSpPr>
      <dsp:spPr>
        <a:xfrm>
          <a:off x="893932" y="2043"/>
          <a:ext cx="1707185" cy="1024311"/>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rtlCol="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latin typeface="Neue Haas Grotesk Text Pro" panose="020B0504020202020204" pitchFamily="34" charset="0"/>
              <a:ea typeface="+mn-ea"/>
              <a:cs typeface="+mn-cs"/>
            </a:rPr>
            <a:t>Wildlife habitat preservation</a:t>
          </a:r>
        </a:p>
        <a:p>
          <a:pPr marL="0" lvl="0" indent="0" algn="ctr" defTabSz="533400">
            <a:lnSpc>
              <a:spcPct val="90000"/>
            </a:lnSpc>
            <a:spcBef>
              <a:spcPct val="0"/>
            </a:spcBef>
            <a:spcAft>
              <a:spcPct val="35000"/>
            </a:spcAft>
            <a:buNone/>
          </a:pPr>
          <a:r>
            <a:rPr lang="en-US" sz="1200" kern="1200">
              <a:solidFill>
                <a:schemeClr val="bg1"/>
              </a:solidFill>
              <a:latin typeface="Neue Haas Grotesk Text Pro" panose="020B0504020202020204" pitchFamily="34" charset="0"/>
              <a:ea typeface="+mn-ea"/>
              <a:cs typeface="+mn-cs"/>
            </a:rPr>
            <a:t>Protecting local species and their habitats.</a:t>
          </a:r>
        </a:p>
      </dsp:txBody>
      <dsp:txXfrm>
        <a:off x="893932" y="2043"/>
        <a:ext cx="1707185" cy="1024311"/>
      </dsp:txXfrm>
    </dsp:sp>
    <dsp:sp modelId="{1E554A4D-4BD0-45DB-953B-EC7BD60E428D}">
      <dsp:nvSpPr>
        <dsp:cNvPr id="0" name=""/>
        <dsp:cNvSpPr/>
      </dsp:nvSpPr>
      <dsp:spPr>
        <a:xfrm>
          <a:off x="2771835" y="25500"/>
          <a:ext cx="1707185" cy="1024311"/>
        </a:xfrm>
        <a:prstGeom prst="rect">
          <a:avLst/>
        </a:prstGeom>
        <a:gradFill rotWithShape="0">
          <a:gsLst>
            <a:gs pos="0">
              <a:srgbClr val="116CB5">
                <a:alpha val="90000"/>
                <a:hueOff val="0"/>
                <a:satOff val="0"/>
                <a:lumOff val="0"/>
                <a:alphaOff val="0"/>
                <a:satMod val="103000"/>
                <a:lumMod val="102000"/>
                <a:tint val="94000"/>
              </a:srgbClr>
            </a:gs>
            <a:gs pos="50000">
              <a:srgbClr val="116CB5">
                <a:alpha val="90000"/>
                <a:hueOff val="0"/>
                <a:satOff val="0"/>
                <a:lumOff val="0"/>
                <a:alphaOff val="0"/>
                <a:satMod val="110000"/>
                <a:lumMod val="100000"/>
                <a:shade val="100000"/>
              </a:srgbClr>
            </a:gs>
            <a:gs pos="100000">
              <a:srgbClr val="116CB5">
                <a:alpha val="9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rtlCol="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rPr>
            <a:t>Erosion and sedimentation</a:t>
          </a:r>
          <a:r>
            <a:rPr lang="en-US" sz="1200" kern="1200">
              <a:latin typeface="Neue Haas Grotesk Text Pro" panose="020B0504020202020204" pitchFamily="34" charset="0"/>
            </a:rPr>
            <a:t> Implementing measures to control soil erosion and runoff.</a:t>
          </a:r>
        </a:p>
      </dsp:txBody>
      <dsp:txXfrm>
        <a:off x="2771835" y="25500"/>
        <a:ext cx="1707185" cy="1024311"/>
      </dsp:txXfrm>
    </dsp:sp>
    <dsp:sp modelId="{1AB5B3A5-D026-42BD-A53B-93BFF2B10F5C}">
      <dsp:nvSpPr>
        <dsp:cNvPr id="0" name=""/>
        <dsp:cNvSpPr/>
      </dsp:nvSpPr>
      <dsp:spPr>
        <a:xfrm>
          <a:off x="4649739" y="2043"/>
          <a:ext cx="1707185" cy="1024311"/>
        </a:xfrm>
        <a:prstGeom prst="rect">
          <a:avLst/>
        </a:prstGeom>
        <a:gradFill rotWithShape="0">
          <a:gsLst>
            <a:gs pos="0">
              <a:schemeClr val="accent1">
                <a:alpha val="90000"/>
                <a:hueOff val="0"/>
                <a:satOff val="0"/>
                <a:lumOff val="0"/>
                <a:alphaOff val="-8889"/>
                <a:satMod val="103000"/>
                <a:lumMod val="102000"/>
                <a:tint val="94000"/>
              </a:schemeClr>
            </a:gs>
            <a:gs pos="50000">
              <a:schemeClr val="accent1">
                <a:alpha val="90000"/>
                <a:hueOff val="0"/>
                <a:satOff val="0"/>
                <a:lumOff val="0"/>
                <a:alphaOff val="-8889"/>
                <a:satMod val="110000"/>
                <a:lumMod val="100000"/>
                <a:shade val="100000"/>
              </a:schemeClr>
            </a:gs>
            <a:gs pos="100000">
              <a:schemeClr val="accent1">
                <a:alpha val="90000"/>
                <a:hueOff val="0"/>
                <a:satOff val="0"/>
                <a:lumOff val="0"/>
                <a:alphaOff val="-8889"/>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rPr>
            <a:t>Water quality </a:t>
          </a:r>
          <a:r>
            <a:rPr lang="en-US" sz="1200" kern="1200">
              <a:latin typeface="Neue Haas Grotesk Text Pro" panose="020B0504020202020204" pitchFamily="34" charset="0"/>
            </a:rPr>
            <a:t>Safeguarding local waterways from construction impacts.</a:t>
          </a:r>
        </a:p>
      </dsp:txBody>
      <dsp:txXfrm>
        <a:off x="4649739" y="2043"/>
        <a:ext cx="1707185" cy="1024311"/>
      </dsp:txXfrm>
    </dsp:sp>
    <dsp:sp modelId="{10B88AC9-13D0-42E9-BBAD-D2E2ADB19089}">
      <dsp:nvSpPr>
        <dsp:cNvPr id="0" name=""/>
        <dsp:cNvSpPr/>
      </dsp:nvSpPr>
      <dsp:spPr>
        <a:xfrm>
          <a:off x="6527642" y="2043"/>
          <a:ext cx="1707185" cy="1024311"/>
        </a:xfrm>
        <a:prstGeom prst="rect">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rPr>
            <a:t>Noise control </a:t>
          </a:r>
          <a:r>
            <a:rPr lang="en-US" sz="1200" kern="1200">
              <a:latin typeface="Neue Haas Grotesk Text Pro" panose="020B0504020202020204" pitchFamily="34" charset="0"/>
            </a:rPr>
            <a:t>Reducing construction noise to protect residents and wildlife.</a:t>
          </a:r>
        </a:p>
      </dsp:txBody>
      <dsp:txXfrm>
        <a:off x="6527642" y="2043"/>
        <a:ext cx="1707185" cy="1024311"/>
      </dsp:txXfrm>
    </dsp:sp>
    <dsp:sp modelId="{130471C4-A175-4440-8533-2C4CE6FBB9F0}">
      <dsp:nvSpPr>
        <dsp:cNvPr id="0" name=""/>
        <dsp:cNvSpPr/>
      </dsp:nvSpPr>
      <dsp:spPr>
        <a:xfrm>
          <a:off x="893932" y="1197072"/>
          <a:ext cx="1707185" cy="1024311"/>
        </a:xfrm>
        <a:prstGeom prst="rect">
          <a:avLst/>
        </a:prstGeom>
        <a:gradFill rotWithShape="0">
          <a:gsLst>
            <a:gs pos="0">
              <a:schemeClr val="accent1">
                <a:alpha val="90000"/>
                <a:hueOff val="0"/>
                <a:satOff val="0"/>
                <a:lumOff val="0"/>
                <a:alphaOff val="-17778"/>
                <a:satMod val="103000"/>
                <a:lumMod val="102000"/>
                <a:tint val="94000"/>
              </a:schemeClr>
            </a:gs>
            <a:gs pos="50000">
              <a:schemeClr val="accent1">
                <a:alpha val="90000"/>
                <a:hueOff val="0"/>
                <a:satOff val="0"/>
                <a:lumOff val="0"/>
                <a:alphaOff val="-17778"/>
                <a:satMod val="110000"/>
                <a:lumMod val="100000"/>
                <a:shade val="100000"/>
              </a:schemeClr>
            </a:gs>
            <a:gs pos="100000">
              <a:schemeClr val="accent1">
                <a:alpha val="90000"/>
                <a:hueOff val="0"/>
                <a:satOff val="0"/>
                <a:lumOff val="0"/>
                <a:alphaOff val="-17778"/>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rPr>
            <a:t>Air quality management </a:t>
          </a:r>
          <a:r>
            <a:rPr lang="en-US" sz="1200" kern="1200" err="1">
              <a:latin typeface="Neue Haas Grotesk Text Pro" panose="020B0504020202020204" pitchFamily="34" charset="0"/>
            </a:rPr>
            <a:t>Minimising</a:t>
          </a:r>
          <a:r>
            <a:rPr lang="en-US" sz="1200" kern="1200">
              <a:latin typeface="Neue Haas Grotesk Text Pro" panose="020B0504020202020204" pitchFamily="34" charset="0"/>
            </a:rPr>
            <a:t> dust and emissions from the worksite.</a:t>
          </a:r>
        </a:p>
      </dsp:txBody>
      <dsp:txXfrm>
        <a:off x="893932" y="1197072"/>
        <a:ext cx="1707185" cy="1024311"/>
      </dsp:txXfrm>
    </dsp:sp>
    <dsp:sp modelId="{91E4F2CA-8644-42C9-B723-A0244A02D7D0}">
      <dsp:nvSpPr>
        <dsp:cNvPr id="0" name=""/>
        <dsp:cNvSpPr/>
      </dsp:nvSpPr>
      <dsp:spPr>
        <a:xfrm>
          <a:off x="2771835" y="1197072"/>
          <a:ext cx="1707185" cy="1024311"/>
        </a:xfrm>
        <a:prstGeom prst="rect">
          <a:avLst/>
        </a:prstGeom>
        <a:gradFill rotWithShape="0">
          <a:gsLst>
            <a:gs pos="0">
              <a:schemeClr val="accent1">
                <a:alpha val="90000"/>
                <a:hueOff val="0"/>
                <a:satOff val="0"/>
                <a:lumOff val="0"/>
                <a:alphaOff val="-22222"/>
                <a:satMod val="103000"/>
                <a:lumMod val="102000"/>
                <a:tint val="94000"/>
              </a:schemeClr>
            </a:gs>
            <a:gs pos="50000">
              <a:schemeClr val="accent1">
                <a:alpha val="90000"/>
                <a:hueOff val="0"/>
                <a:satOff val="0"/>
                <a:lumOff val="0"/>
                <a:alphaOff val="-22222"/>
                <a:satMod val="110000"/>
                <a:lumMod val="100000"/>
                <a:shade val="100000"/>
              </a:schemeClr>
            </a:gs>
            <a:gs pos="100000">
              <a:schemeClr val="accent1">
                <a:alpha val="90000"/>
                <a:hueOff val="0"/>
                <a:satOff val="0"/>
                <a:lumOff val="0"/>
                <a:alphaOff val="-22222"/>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rPr>
            <a:t>Waste reduction </a:t>
          </a:r>
          <a:r>
            <a:rPr lang="en-US" sz="1200" kern="1200">
              <a:latin typeface="Neue Haas Grotesk Text Pro" panose="020B0504020202020204" pitchFamily="34" charset="0"/>
            </a:rPr>
            <a:t>Focusing on recycling and proper waste disposal.</a:t>
          </a:r>
        </a:p>
      </dsp:txBody>
      <dsp:txXfrm>
        <a:off x="2771835" y="1197072"/>
        <a:ext cx="1707185" cy="1024311"/>
      </dsp:txXfrm>
    </dsp:sp>
    <dsp:sp modelId="{0F0FE8E5-DB3C-49DA-9692-24176E1C6E7A}">
      <dsp:nvSpPr>
        <dsp:cNvPr id="0" name=""/>
        <dsp:cNvSpPr/>
      </dsp:nvSpPr>
      <dsp:spPr>
        <a:xfrm>
          <a:off x="4649739" y="1197072"/>
          <a:ext cx="1707185" cy="1024311"/>
        </a:xfrm>
        <a:prstGeom prst="rect">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rPr>
            <a:t>Energy efficiency </a:t>
          </a:r>
          <a:r>
            <a:rPr lang="en-US" sz="1200" kern="1200" err="1">
              <a:latin typeface="Neue Haas Grotesk Text Pro" panose="020B0504020202020204" pitchFamily="34" charset="0"/>
            </a:rPr>
            <a:t>Utilising</a:t>
          </a:r>
          <a:r>
            <a:rPr lang="en-US" sz="1200" kern="1200">
              <a:latin typeface="Neue Haas Grotesk Text Pro" panose="020B0504020202020204" pitchFamily="34" charset="0"/>
            </a:rPr>
            <a:t> energy-saving construction methods and materials.</a:t>
          </a:r>
        </a:p>
      </dsp:txBody>
      <dsp:txXfrm>
        <a:off x="4649739" y="1197072"/>
        <a:ext cx="1707185" cy="1024311"/>
      </dsp:txXfrm>
    </dsp:sp>
    <dsp:sp modelId="{E8573530-D097-4BA3-A301-6D2DAA6BB1FE}">
      <dsp:nvSpPr>
        <dsp:cNvPr id="0" name=""/>
        <dsp:cNvSpPr/>
      </dsp:nvSpPr>
      <dsp:spPr>
        <a:xfrm>
          <a:off x="6527642" y="1210020"/>
          <a:ext cx="1707185" cy="1024311"/>
        </a:xfrm>
        <a:prstGeom prst="rect">
          <a:avLst/>
        </a:prstGeom>
        <a:gradFill rotWithShape="0">
          <a:gsLst>
            <a:gs pos="0">
              <a:schemeClr val="accent1">
                <a:alpha val="90000"/>
                <a:hueOff val="0"/>
                <a:satOff val="0"/>
                <a:lumOff val="0"/>
                <a:alphaOff val="-31111"/>
                <a:satMod val="103000"/>
                <a:lumMod val="102000"/>
                <a:tint val="94000"/>
              </a:schemeClr>
            </a:gs>
            <a:gs pos="50000">
              <a:schemeClr val="accent1">
                <a:alpha val="90000"/>
                <a:hueOff val="0"/>
                <a:satOff val="0"/>
                <a:lumOff val="0"/>
                <a:alphaOff val="-31111"/>
                <a:satMod val="110000"/>
                <a:lumMod val="100000"/>
                <a:shade val="100000"/>
              </a:schemeClr>
            </a:gs>
            <a:gs pos="100000">
              <a:schemeClr val="accent1">
                <a:alpha val="90000"/>
                <a:hueOff val="0"/>
                <a:satOff val="0"/>
                <a:lumOff val="0"/>
                <a:alphaOff val="-3111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rPr>
            <a:t>Cultural site conservation </a:t>
          </a:r>
          <a:r>
            <a:rPr lang="en-US" sz="1200" kern="1200">
              <a:latin typeface="Neue Haas Grotesk Text Pro" panose="020B0504020202020204" pitchFamily="34" charset="0"/>
            </a:rPr>
            <a:t>Preserving historical and cultural landmarks.</a:t>
          </a:r>
        </a:p>
      </dsp:txBody>
      <dsp:txXfrm>
        <a:off x="6527642" y="1210020"/>
        <a:ext cx="1707185" cy="1024311"/>
      </dsp:txXfrm>
    </dsp:sp>
    <dsp:sp modelId="{85FBE3F3-96E4-4640-A594-74EB456F8530}">
      <dsp:nvSpPr>
        <dsp:cNvPr id="0" name=""/>
        <dsp:cNvSpPr/>
      </dsp:nvSpPr>
      <dsp:spPr>
        <a:xfrm>
          <a:off x="2771835" y="2392102"/>
          <a:ext cx="1707185" cy="1024311"/>
        </a:xfrm>
        <a:prstGeom prst="rect">
          <a:avLst/>
        </a:prstGeom>
        <a:gradFill rotWithShape="0">
          <a:gsLst>
            <a:gs pos="0">
              <a:schemeClr val="accent1">
                <a:alpha val="90000"/>
                <a:hueOff val="0"/>
                <a:satOff val="0"/>
                <a:lumOff val="0"/>
                <a:alphaOff val="-35556"/>
                <a:satMod val="103000"/>
                <a:lumMod val="102000"/>
                <a:tint val="94000"/>
              </a:schemeClr>
            </a:gs>
            <a:gs pos="50000">
              <a:schemeClr val="accent1">
                <a:alpha val="90000"/>
                <a:hueOff val="0"/>
                <a:satOff val="0"/>
                <a:lumOff val="0"/>
                <a:alphaOff val="-35556"/>
                <a:satMod val="110000"/>
                <a:lumMod val="100000"/>
                <a:shade val="100000"/>
              </a:schemeClr>
            </a:gs>
            <a:gs pos="100000">
              <a:schemeClr val="accent1">
                <a:alpha val="90000"/>
                <a:hueOff val="0"/>
                <a:satOff val="0"/>
                <a:lumOff val="0"/>
                <a:alphaOff val="-3555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rPr>
            <a:t>Vegetation management </a:t>
          </a:r>
        </a:p>
        <a:p>
          <a:pPr marL="0" lvl="0" indent="0" algn="ctr" defTabSz="533400">
            <a:lnSpc>
              <a:spcPct val="90000"/>
            </a:lnSpc>
            <a:spcBef>
              <a:spcPct val="0"/>
            </a:spcBef>
            <a:spcAft>
              <a:spcPct val="35000"/>
            </a:spcAft>
            <a:buNone/>
          </a:pPr>
          <a:r>
            <a:rPr lang="en-US" sz="1200" kern="1200">
              <a:latin typeface="Neue Haas Grotesk Text Pro" panose="020B0504020202020204" pitchFamily="34" charset="0"/>
            </a:rPr>
            <a:t>Limiting unnecessary vegetation removal and providing offsets.</a:t>
          </a:r>
        </a:p>
      </dsp:txBody>
      <dsp:txXfrm>
        <a:off x="2771835" y="2392102"/>
        <a:ext cx="1707185" cy="1024311"/>
      </dsp:txXfrm>
    </dsp:sp>
    <dsp:sp modelId="{9334B092-B18A-4441-8BEC-3FEBF74F0C42}">
      <dsp:nvSpPr>
        <dsp:cNvPr id="0" name=""/>
        <dsp:cNvSpPr/>
      </dsp:nvSpPr>
      <dsp:spPr>
        <a:xfrm>
          <a:off x="4649739" y="2392102"/>
          <a:ext cx="1707185" cy="1024311"/>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Neue Haas Grotesk Text Pro" panose="020B0504020202020204" pitchFamily="34" charset="0"/>
            </a:rPr>
            <a:t>Climate adaptation </a:t>
          </a:r>
          <a:r>
            <a:rPr lang="en-US" sz="1200" kern="1200">
              <a:latin typeface="Neue Haas Grotesk Text Pro" panose="020B0504020202020204" pitchFamily="34" charset="0"/>
            </a:rPr>
            <a:t>Building infrastructure to withstand climate-related challenges.</a:t>
          </a:r>
        </a:p>
      </dsp:txBody>
      <dsp:txXfrm>
        <a:off x="4649739" y="2392102"/>
        <a:ext cx="1707185" cy="1024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E3559-0EFA-4911-8506-FDE13B06C90D}">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EF328-7723-4503-9273-1A5876CFEC91}">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261172-2DE7-4419-A3D0-7B9EAEF9D36F}">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How do environmental considerations play a role in your school's day-to-day operations, and what steps can you take to mitigate our environmental impact? </a:t>
          </a:r>
        </a:p>
      </dsp:txBody>
      <dsp:txXfrm>
        <a:off x="1437631" y="531"/>
        <a:ext cx="9077968" cy="1244702"/>
      </dsp:txXfrm>
    </dsp:sp>
    <dsp:sp modelId="{E49FC4A0-3794-40B3-B616-EF846197B51A}">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35C46-F7BB-48E7-A75E-385D7F35F252}">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DB932F-81AE-4BCC-9A96-01DBB107ECD0}">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Discuss specific areas where your school could improve and propose actionable solutions?</a:t>
          </a:r>
        </a:p>
      </dsp:txBody>
      <dsp:txXfrm>
        <a:off x="1437631" y="1556410"/>
        <a:ext cx="9077968" cy="1244702"/>
      </dsp:txXfrm>
    </dsp:sp>
    <dsp:sp modelId="{5EE4DAC7-9923-4E44-9059-BDA4DFE6D5E1}">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CB9255-14CE-4C91-BC21-711A846A84F2}">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2ED5D-B1B5-42A0-A518-F331E759CFBD}">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US" sz="2100" kern="1200"/>
            <a:t>Think about waste management, energy use, transportation, and green space at our school. What initiatives could they introduce or enhance to make your school more environmentally friendly?</a:t>
          </a:r>
        </a:p>
      </dsp:txBody>
      <dsp:txXfrm>
        <a:off x="1437631" y="3112289"/>
        <a:ext cx="9077968" cy="124470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E21D3-62C5-4C47-A6DB-18D842F6F897}" type="datetimeFigureOut">
              <a:rPr lang="en-US" smtClean="0"/>
              <a:t>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D757F-1C1F-E541-9857-26C5914060F4}" type="slidenum">
              <a:rPr lang="en-US" smtClean="0"/>
              <a:t>‹#›</a:t>
            </a:fld>
            <a:endParaRPr lang="en-US"/>
          </a:p>
        </p:txBody>
      </p:sp>
    </p:spTree>
    <p:extLst>
      <p:ext uri="{BB962C8B-B14F-4D97-AF65-F5344CB8AC3E}">
        <p14:creationId xmlns:p14="http://schemas.microsoft.com/office/powerpoint/2010/main" val="242384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Learning extension tips </a:t>
            </a:r>
            <a:r>
              <a:rPr lang="en-US"/>
              <a:t>– Discuss the importance of transport planning with students after watching the video</a:t>
            </a:r>
            <a:endParaRPr lang="en-US" b="0" i="0">
              <a:solidFill>
                <a:srgbClr val="242424"/>
              </a:solidFill>
              <a:effectLst/>
              <a:latin typeface="Segoe UI" panose="020B0502040204020203" pitchFamily="34" charset="0"/>
            </a:endParaRP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D757F-1C1F-E541-9857-26C5914060F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763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Learning extension tips </a:t>
            </a:r>
            <a:r>
              <a:rPr lang="en-US"/>
              <a:t>– Explain what a ‘mode’ of transport is - </a:t>
            </a:r>
            <a:r>
              <a:rPr lang="en-US" b="0" i="0">
                <a:solidFill>
                  <a:srgbClr val="242424"/>
                </a:solidFill>
                <a:effectLst/>
                <a:latin typeface="Segoe UI" panose="020B0502040204020203" pitchFamily="34" charset="0"/>
              </a:rPr>
              <a:t>A mode of transport is a way of moving people or goods from one place to another. Common modes of transport include cars, buses, trains, airplanes, ships, bicycles, walking and of course light rail!</a:t>
            </a:r>
          </a:p>
          <a:p>
            <a:endParaRPr lang="en-US" b="0" i="0">
              <a:solidFill>
                <a:srgbClr val="242424"/>
              </a:solidFill>
              <a:effectLst/>
              <a:latin typeface="Segoe UI" panose="020B0502040204020203" pitchFamily="34" charset="0"/>
            </a:endParaRP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D757F-1C1F-E541-9857-26C5914060F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404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B1D757F-1C1F-E541-9857-26C5914060F4}" type="slidenum">
              <a:rPr lang="en-US" smtClean="0"/>
              <a:t>15</a:t>
            </a:fld>
            <a:endParaRPr lang="en-US"/>
          </a:p>
        </p:txBody>
      </p:sp>
    </p:spTree>
    <p:extLst>
      <p:ext uri="{BB962C8B-B14F-4D97-AF65-F5344CB8AC3E}">
        <p14:creationId xmlns:p14="http://schemas.microsoft.com/office/powerpoint/2010/main" val="2439860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058DE-0AA6-B0FB-9759-4810CA9B6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BB026-04F8-4E6B-2473-1E9C9F7F66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377BA-09B9-9710-8FEF-C1AA45DF2C0F}"/>
              </a:ext>
            </a:extLst>
          </p:cNvPr>
          <p:cNvSpPr>
            <a:spLocks noGrp="1"/>
          </p:cNvSpPr>
          <p:nvPr>
            <p:ph type="body" idx="1"/>
          </p:nvPr>
        </p:nvSpPr>
        <p:spPr/>
        <p:txBody>
          <a:bodyPr/>
          <a:lstStyle/>
          <a:p>
            <a:endParaRPr lang="en-AU" b="0"/>
          </a:p>
        </p:txBody>
      </p:sp>
      <p:sp>
        <p:nvSpPr>
          <p:cNvPr id="4" name="Slide Number Placeholder 3">
            <a:extLst>
              <a:ext uri="{FF2B5EF4-FFF2-40B4-BE49-F238E27FC236}">
                <a16:creationId xmlns:a16="http://schemas.microsoft.com/office/drawing/2014/main" id="{2C075C0C-BB6A-6554-A090-22F047BBAA13}"/>
              </a:ext>
            </a:extLst>
          </p:cNvPr>
          <p:cNvSpPr>
            <a:spLocks noGrp="1"/>
          </p:cNvSpPr>
          <p:nvPr>
            <p:ph type="sldNum" sz="quarter" idx="5"/>
          </p:nvPr>
        </p:nvSpPr>
        <p:spPr/>
        <p:txBody>
          <a:bodyPr/>
          <a:lstStyle/>
          <a:p>
            <a:fld id="{CB1D757F-1C1F-E541-9857-26C5914060F4}" type="slidenum">
              <a:rPr lang="en-US" smtClean="0"/>
              <a:t>16</a:t>
            </a:fld>
            <a:endParaRPr lang="en-US"/>
          </a:p>
        </p:txBody>
      </p:sp>
    </p:spTree>
    <p:extLst>
      <p:ext uri="{BB962C8B-B14F-4D97-AF65-F5344CB8AC3E}">
        <p14:creationId xmlns:p14="http://schemas.microsoft.com/office/powerpoint/2010/main" val="416592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70503-AA5C-AFAC-AC95-9146C8160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6F2F6-EA97-07F3-DCFB-D48CB7B63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2DBCC-D5A6-6316-BB2D-E5E57FF39F7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BE4A2B2-514F-4F55-95C4-17B2F1E2F29B}"/>
              </a:ext>
            </a:extLst>
          </p:cNvPr>
          <p:cNvSpPr>
            <a:spLocks noGrp="1"/>
          </p:cNvSpPr>
          <p:nvPr>
            <p:ph type="sldNum" sz="quarter" idx="5"/>
          </p:nvPr>
        </p:nvSpPr>
        <p:spPr/>
        <p:txBody>
          <a:bodyPr/>
          <a:lstStyle/>
          <a:p>
            <a:fld id="{CB1D757F-1C1F-E541-9857-26C5914060F4}" type="slidenum">
              <a:rPr lang="en-US" smtClean="0"/>
              <a:t>18</a:t>
            </a:fld>
            <a:endParaRPr lang="en-US"/>
          </a:p>
        </p:txBody>
      </p:sp>
    </p:spTree>
    <p:extLst>
      <p:ext uri="{BB962C8B-B14F-4D97-AF65-F5344CB8AC3E}">
        <p14:creationId xmlns:p14="http://schemas.microsoft.com/office/powerpoint/2010/main" val="190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more resources on water quality and catchment management visit the City of Gold Coast, Healthy Waterways and Department of Environment, Tourism, Science and Innovation</a:t>
            </a:r>
            <a:endParaRPr lang="en-AU"/>
          </a:p>
        </p:txBody>
      </p:sp>
      <p:sp>
        <p:nvSpPr>
          <p:cNvPr id="4" name="Slide Number Placeholder 3"/>
          <p:cNvSpPr>
            <a:spLocks noGrp="1"/>
          </p:cNvSpPr>
          <p:nvPr>
            <p:ph type="sldNum" sz="quarter" idx="5"/>
          </p:nvPr>
        </p:nvSpPr>
        <p:spPr/>
        <p:txBody>
          <a:bodyPr/>
          <a:lstStyle/>
          <a:p>
            <a:fld id="{CB1D757F-1C1F-E541-9857-26C5914060F4}" type="slidenum">
              <a:rPr lang="en-US" smtClean="0"/>
              <a:t>20</a:t>
            </a:fld>
            <a:endParaRPr lang="en-US"/>
          </a:p>
        </p:txBody>
      </p:sp>
    </p:spTree>
    <p:extLst>
      <p:ext uri="{BB962C8B-B14F-4D97-AF65-F5344CB8AC3E}">
        <p14:creationId xmlns:p14="http://schemas.microsoft.com/office/powerpoint/2010/main" val="2320038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Learning Objective – Curriculum Objectives</a:t>
            </a:r>
          </a:p>
          <a:p>
            <a:pPr marL="285750" indent="-285750" algn="l">
              <a:buFont typeface="Arial" panose="020B0604020202020204" pitchFamily="34" charset="0"/>
              <a:buChar char="•"/>
            </a:pPr>
            <a:r>
              <a:rPr lang="en-AU" b="0" i="0">
                <a:solidFill>
                  <a:srgbClr val="333333"/>
                </a:solidFill>
                <a:effectLst/>
                <a:latin typeface="Nunito Sans" panose="020B0604020202020204" pitchFamily="2" charset="0"/>
              </a:rPr>
              <a:t>Create a design method.</a:t>
            </a:r>
          </a:p>
          <a:p>
            <a:pPr marL="285750" indent="-285750" algn="l">
              <a:buFont typeface="Arial" panose="020B0604020202020204" pitchFamily="34" charset="0"/>
              <a:buChar char="•"/>
            </a:pPr>
            <a:r>
              <a:rPr lang="en-AU" b="0" i="0">
                <a:solidFill>
                  <a:srgbClr val="333333"/>
                </a:solidFill>
                <a:effectLst/>
                <a:latin typeface="Nunito Sans" panose="020B0604020202020204" pitchFamily="2" charset="0"/>
              </a:rPr>
              <a:t>Conduct group work and discussion.</a:t>
            </a:r>
          </a:p>
          <a:p>
            <a:pPr marL="285750" indent="-285750" algn="l">
              <a:buFont typeface="Arial" panose="020B0604020202020204" pitchFamily="34" charset="0"/>
              <a:buChar char="•"/>
            </a:pPr>
            <a:r>
              <a:rPr lang="en-AU" b="0" i="0">
                <a:solidFill>
                  <a:srgbClr val="333333"/>
                </a:solidFill>
                <a:effectLst/>
                <a:latin typeface="Nunito Sans" panose="020B0604020202020204" pitchFamily="2" charset="0"/>
              </a:rPr>
              <a:t>Build techniques that civil engineers use.</a:t>
            </a:r>
          </a:p>
          <a:p>
            <a:endParaRPr lang="en-AU"/>
          </a:p>
        </p:txBody>
      </p:sp>
      <p:sp>
        <p:nvSpPr>
          <p:cNvPr id="4" name="Slide Number Placeholder 3"/>
          <p:cNvSpPr>
            <a:spLocks noGrp="1"/>
          </p:cNvSpPr>
          <p:nvPr>
            <p:ph type="sldNum" sz="quarter" idx="5"/>
          </p:nvPr>
        </p:nvSpPr>
        <p:spPr/>
        <p:txBody>
          <a:bodyPr/>
          <a:lstStyle/>
          <a:p>
            <a:fld id="{CB1D757F-1C1F-E541-9857-26C5914060F4}" type="slidenum">
              <a:rPr lang="en-US" smtClean="0"/>
              <a:t>21</a:t>
            </a:fld>
            <a:endParaRPr lang="en-US"/>
          </a:p>
        </p:txBody>
      </p:sp>
    </p:spTree>
    <p:extLst>
      <p:ext uri="{BB962C8B-B14F-4D97-AF65-F5344CB8AC3E}">
        <p14:creationId xmlns:p14="http://schemas.microsoft.com/office/powerpoint/2010/main" val="840722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D1C55-A3A5-F201-F1FB-EC0EF262697E}"/>
              </a:ext>
            </a:extLst>
          </p:cNvPr>
          <p:cNvSpPr/>
          <p:nvPr userDrawn="1"/>
        </p:nvSpPr>
        <p:spPr>
          <a:xfrm>
            <a:off x="0" y="0"/>
            <a:ext cx="12192000" cy="6857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2"/>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5" name="Picture 4">
            <a:extLst>
              <a:ext uri="{FF2B5EF4-FFF2-40B4-BE49-F238E27FC236}">
                <a16:creationId xmlns:a16="http://schemas.microsoft.com/office/drawing/2014/main" id="{9C508EEC-506A-1EAB-1BC2-753EB64FBD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l="-62" t="-1194" b="-1422"/>
          <a:stretch/>
        </p:blipFill>
        <p:spPr>
          <a:xfrm>
            <a:off x="745724" y="246580"/>
            <a:ext cx="3867373" cy="969169"/>
          </a:xfrm>
          <a:prstGeom prst="rect">
            <a:avLst/>
          </a:prstGeom>
        </p:spPr>
      </p:pic>
    </p:spTree>
    <p:extLst>
      <p:ext uri="{BB962C8B-B14F-4D97-AF65-F5344CB8AC3E}">
        <p14:creationId xmlns:p14="http://schemas.microsoft.com/office/powerpoint/2010/main" val="423180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1"/>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sp>
        <p:nvSpPr>
          <p:cNvPr id="5" name="Footer Placeholder 4">
            <a:extLst>
              <a:ext uri="{FF2B5EF4-FFF2-40B4-BE49-F238E27FC236}">
                <a16:creationId xmlns:a16="http://schemas.microsoft.com/office/drawing/2014/main" id="{8396DD39-E95A-6776-E33E-B931B4827FE7}"/>
              </a:ext>
            </a:extLst>
          </p:cNvPr>
          <p:cNvSpPr>
            <a:spLocks noGrp="1"/>
          </p:cNvSpPr>
          <p:nvPr>
            <p:ph type="ftr" sz="quarter" idx="11"/>
          </p:nvPr>
        </p:nvSpPr>
        <p:spPr/>
        <p:txBody>
          <a:bodyPr/>
          <a:lstStyle>
            <a:lvl1pPr>
              <a:defRPr>
                <a:solidFill>
                  <a:schemeClr val="tx1"/>
                </a:solidFill>
              </a:defRPr>
            </a:lvl1pPr>
          </a:lstStyle>
          <a:p>
            <a:r>
              <a:rPr lang="en-US"/>
              <a:t>Gold Coast Light Rail Stage 3 | Science Tram</a:t>
            </a:r>
          </a:p>
        </p:txBody>
      </p:sp>
      <p:sp>
        <p:nvSpPr>
          <p:cNvPr id="6" name="Slide Number Placeholder 5">
            <a:extLst>
              <a:ext uri="{FF2B5EF4-FFF2-40B4-BE49-F238E27FC236}">
                <a16:creationId xmlns:a16="http://schemas.microsoft.com/office/drawing/2014/main" id="{A74F31DF-935E-03E1-080F-DE1D1001EBC6}"/>
              </a:ext>
            </a:extLst>
          </p:cNvPr>
          <p:cNvSpPr>
            <a:spLocks noGrp="1"/>
          </p:cNvSpPr>
          <p:nvPr>
            <p:ph type="sldNum" sz="quarter" idx="12"/>
          </p:nvPr>
        </p:nvSpPr>
        <p:spPr/>
        <p:txBody>
          <a:bodyPr/>
          <a:lstStyle>
            <a:lvl1pPr>
              <a:defRPr>
                <a:solidFill>
                  <a:schemeClr val="tx1"/>
                </a:solidFill>
              </a:defRPr>
            </a:lvl1pPr>
          </a:lstStyle>
          <a:p>
            <a:fld id="{450B5562-A622-9344-933B-D02B8963DA02}" type="slidenum">
              <a:rPr lang="en-US" smtClean="0"/>
              <a:pPr/>
              <a:t>‹#›</a:t>
            </a:fld>
            <a:endParaRPr lang="en-US"/>
          </a:p>
        </p:txBody>
      </p:sp>
      <p:pic>
        <p:nvPicPr>
          <p:cNvPr id="7" name="Picture 6">
            <a:extLst>
              <a:ext uri="{FF2B5EF4-FFF2-40B4-BE49-F238E27FC236}">
                <a16:creationId xmlns:a16="http://schemas.microsoft.com/office/drawing/2014/main" id="{A0C8C8CD-FCF7-AF2D-A084-EE67AD520C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10" t="-1479" r="-267" b="-1633"/>
          <a:stretch/>
        </p:blipFill>
        <p:spPr>
          <a:xfrm>
            <a:off x="745724" y="246580"/>
            <a:ext cx="3867373" cy="969169"/>
          </a:xfrm>
          <a:prstGeom prst="rect">
            <a:avLst/>
          </a:prstGeom>
        </p:spPr>
      </p:pic>
    </p:spTree>
    <p:extLst>
      <p:ext uri="{BB962C8B-B14F-4D97-AF65-F5344CB8AC3E}">
        <p14:creationId xmlns:p14="http://schemas.microsoft.com/office/powerpoint/2010/main" val="234110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D1C55-A3A5-F201-F1FB-EC0EF262697E}"/>
              </a:ext>
            </a:extLst>
          </p:cNvPr>
          <p:cNvSpPr/>
          <p:nvPr userDrawn="1"/>
        </p:nvSpPr>
        <p:spPr>
          <a:xfrm>
            <a:off x="0" y="0"/>
            <a:ext cx="12192000" cy="56717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2"/>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11" name="Picture 10" descr="A black background with white text&#10;&#10;AI-generated content may be incorrect.">
            <a:extLst>
              <a:ext uri="{FF2B5EF4-FFF2-40B4-BE49-F238E27FC236}">
                <a16:creationId xmlns:a16="http://schemas.microsoft.com/office/drawing/2014/main" id="{0D358B7C-2FEA-D973-1AE8-56BA8B4EC4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3525" t="20749" r="11686" b="22913"/>
          <a:stretch/>
        </p:blipFill>
        <p:spPr>
          <a:xfrm>
            <a:off x="838200" y="136525"/>
            <a:ext cx="4695852" cy="1020246"/>
          </a:xfrm>
          <a:prstGeom prst="rect">
            <a:avLst/>
          </a:prstGeom>
        </p:spPr>
      </p:pic>
      <p:pic>
        <p:nvPicPr>
          <p:cNvPr id="9" name="Picture 8">
            <a:extLst>
              <a:ext uri="{FF2B5EF4-FFF2-40B4-BE49-F238E27FC236}">
                <a16:creationId xmlns:a16="http://schemas.microsoft.com/office/drawing/2014/main" id="{A71F6297-9CE3-5B23-FFBC-9BB5BCCB0346}"/>
              </a:ext>
            </a:extLst>
          </p:cNvPr>
          <p:cNvPicPr>
            <a:picLocks noChangeAspect="1"/>
          </p:cNvPicPr>
          <p:nvPr userDrawn="1"/>
        </p:nvPicPr>
        <p:blipFill>
          <a:blip r:embed="rId3"/>
          <a:stretch>
            <a:fillRect/>
          </a:stretch>
        </p:blipFill>
        <p:spPr>
          <a:xfrm>
            <a:off x="824416" y="5813974"/>
            <a:ext cx="10543168" cy="802197"/>
          </a:xfrm>
          <a:prstGeom prst="rect">
            <a:avLst/>
          </a:prstGeom>
        </p:spPr>
      </p:pic>
    </p:spTree>
    <p:extLst>
      <p:ext uri="{BB962C8B-B14F-4D97-AF65-F5344CB8AC3E}">
        <p14:creationId xmlns:p14="http://schemas.microsoft.com/office/powerpoint/2010/main" val="4231803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descr="A group of men wearing orange jackets and helmets working on a construction site&#10;&#10;AI-generated content may be incorrect.">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2000" cy="5898292"/>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152400"/>
            <a:ext cx="12192000" cy="5898292"/>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11" name="Picture 10" descr="A black background with white text&#10;&#10;AI-generated content may be incorrect.">
            <a:extLst>
              <a:ext uri="{FF2B5EF4-FFF2-40B4-BE49-F238E27FC236}">
                <a16:creationId xmlns:a16="http://schemas.microsoft.com/office/drawing/2014/main" id="{0D358B7C-2FEA-D973-1AE8-56BA8B4EC46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3525" t="20749" r="11686" b="22913"/>
          <a:stretch/>
        </p:blipFill>
        <p:spPr>
          <a:xfrm>
            <a:off x="838200" y="136525"/>
            <a:ext cx="4695852" cy="1020246"/>
          </a:xfrm>
          <a:prstGeom prst="rect">
            <a:avLst/>
          </a:prstGeom>
        </p:spPr>
      </p:pic>
      <p:pic>
        <p:nvPicPr>
          <p:cNvPr id="4" name="Picture 3">
            <a:extLst>
              <a:ext uri="{FF2B5EF4-FFF2-40B4-BE49-F238E27FC236}">
                <a16:creationId xmlns:a16="http://schemas.microsoft.com/office/drawing/2014/main" id="{9A4D209D-209D-41ED-122F-9C7627497160}"/>
              </a:ext>
            </a:extLst>
          </p:cNvPr>
          <p:cNvPicPr>
            <a:picLocks noChangeAspect="1"/>
          </p:cNvPicPr>
          <p:nvPr userDrawn="1"/>
        </p:nvPicPr>
        <p:blipFill>
          <a:blip r:embed="rId4"/>
          <a:stretch>
            <a:fillRect/>
          </a:stretch>
        </p:blipFill>
        <p:spPr>
          <a:xfrm>
            <a:off x="824416" y="5813974"/>
            <a:ext cx="10543168" cy="802197"/>
          </a:xfrm>
          <a:prstGeom prst="rect">
            <a:avLst/>
          </a:prstGeom>
        </p:spPr>
      </p:pic>
    </p:spTree>
    <p:extLst>
      <p:ext uri="{BB962C8B-B14F-4D97-AF65-F5344CB8AC3E}">
        <p14:creationId xmlns:p14="http://schemas.microsoft.com/office/powerpoint/2010/main" val="3845285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08074" y="-339491"/>
            <a:ext cx="11559114" cy="5986528"/>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0"/>
            <a:ext cx="9144000" cy="5647038"/>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11" name="Picture 10" descr="A black background with white text&#10;&#10;AI-generated content may be incorrect.">
            <a:extLst>
              <a:ext uri="{FF2B5EF4-FFF2-40B4-BE49-F238E27FC236}">
                <a16:creationId xmlns:a16="http://schemas.microsoft.com/office/drawing/2014/main" id="{0D358B7C-2FEA-D973-1AE8-56BA8B4EC46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3525" t="20749" r="11686" b="22913"/>
          <a:stretch/>
        </p:blipFill>
        <p:spPr>
          <a:xfrm>
            <a:off x="838200" y="136525"/>
            <a:ext cx="4695852" cy="1020246"/>
          </a:xfrm>
          <a:prstGeom prst="rect">
            <a:avLst/>
          </a:prstGeom>
        </p:spPr>
      </p:pic>
      <p:pic>
        <p:nvPicPr>
          <p:cNvPr id="4" name="Picture 3">
            <a:extLst>
              <a:ext uri="{FF2B5EF4-FFF2-40B4-BE49-F238E27FC236}">
                <a16:creationId xmlns:a16="http://schemas.microsoft.com/office/drawing/2014/main" id="{550A348A-921A-907F-72B0-76F29DBDBA86}"/>
              </a:ext>
            </a:extLst>
          </p:cNvPr>
          <p:cNvPicPr>
            <a:picLocks noChangeAspect="1"/>
          </p:cNvPicPr>
          <p:nvPr userDrawn="1"/>
        </p:nvPicPr>
        <p:blipFill>
          <a:blip r:embed="rId4"/>
          <a:stretch>
            <a:fillRect/>
          </a:stretch>
        </p:blipFill>
        <p:spPr>
          <a:xfrm>
            <a:off x="824416" y="5813974"/>
            <a:ext cx="10543168" cy="802197"/>
          </a:xfrm>
          <a:prstGeom prst="rect">
            <a:avLst/>
          </a:prstGeom>
        </p:spPr>
      </p:pic>
    </p:spTree>
    <p:extLst>
      <p:ext uri="{BB962C8B-B14F-4D97-AF65-F5344CB8AC3E}">
        <p14:creationId xmlns:p14="http://schemas.microsoft.com/office/powerpoint/2010/main" val="590455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0932"/>
          <a:stretch/>
        </p:blipFill>
        <p:spPr>
          <a:xfrm>
            <a:off x="716692" y="12597"/>
            <a:ext cx="11475308" cy="5659154"/>
          </a:xfrm>
          <a:prstGeom prst="rect">
            <a:avLst/>
          </a:prstGeom>
        </p:spPr>
      </p:pic>
      <p:sp>
        <p:nvSpPr>
          <p:cNvPr id="4" name="Rectangle 3">
            <a:extLst>
              <a:ext uri="{FF2B5EF4-FFF2-40B4-BE49-F238E27FC236}">
                <a16:creationId xmlns:a16="http://schemas.microsoft.com/office/drawing/2014/main" id="{52A5435C-64E9-BF71-2165-8B35BF9AA64E}"/>
              </a:ext>
            </a:extLst>
          </p:cNvPr>
          <p:cNvSpPr/>
          <p:nvPr userDrawn="1"/>
        </p:nvSpPr>
        <p:spPr>
          <a:xfrm>
            <a:off x="0" y="-1"/>
            <a:ext cx="6795247" cy="5671751"/>
          </a:xfrm>
          <a:prstGeom prst="rect">
            <a:avLst/>
          </a:prstGeom>
          <a:gradFill>
            <a:gsLst>
              <a:gs pos="0">
                <a:schemeClr val="tx2">
                  <a:lumMod val="0"/>
                </a:schemeClr>
              </a:gs>
              <a:gs pos="48000">
                <a:schemeClr val="accent3">
                  <a:alpha val="93957"/>
                  <a:lumMod val="81386"/>
                </a:schemeClr>
              </a:gs>
              <a:gs pos="100000">
                <a:schemeClr val="accent3">
                  <a:alpha val="0"/>
                  <a:lumMod val="0"/>
                </a:schemeClr>
              </a:gs>
            </a:gsLst>
            <a:lin ang="21594000" scaled="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7158318"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11" name="Picture 10" descr="A black background with white text&#10;&#10;AI-generated content may be incorrect.">
            <a:extLst>
              <a:ext uri="{FF2B5EF4-FFF2-40B4-BE49-F238E27FC236}">
                <a16:creationId xmlns:a16="http://schemas.microsoft.com/office/drawing/2014/main" id="{0D358B7C-2FEA-D973-1AE8-56BA8B4EC46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3525" t="20749" r="11686" b="22913"/>
          <a:stretch/>
        </p:blipFill>
        <p:spPr>
          <a:xfrm>
            <a:off x="838200" y="136525"/>
            <a:ext cx="4695852" cy="1020246"/>
          </a:xfrm>
          <a:prstGeom prst="rect">
            <a:avLst/>
          </a:prstGeom>
        </p:spPr>
      </p:pic>
      <p:pic>
        <p:nvPicPr>
          <p:cNvPr id="7" name="Picture 6">
            <a:extLst>
              <a:ext uri="{FF2B5EF4-FFF2-40B4-BE49-F238E27FC236}">
                <a16:creationId xmlns:a16="http://schemas.microsoft.com/office/drawing/2014/main" id="{2263FF8C-A6DA-CB8A-C9A4-CB18100DB8F7}"/>
              </a:ext>
            </a:extLst>
          </p:cNvPr>
          <p:cNvPicPr>
            <a:picLocks noChangeAspect="1"/>
          </p:cNvPicPr>
          <p:nvPr userDrawn="1"/>
        </p:nvPicPr>
        <p:blipFill>
          <a:blip r:embed="rId4"/>
          <a:stretch>
            <a:fillRect/>
          </a:stretch>
        </p:blipFill>
        <p:spPr>
          <a:xfrm>
            <a:off x="824416" y="5813974"/>
            <a:ext cx="10543168" cy="802197"/>
          </a:xfrm>
          <a:prstGeom prst="rect">
            <a:avLst/>
          </a:prstGeom>
        </p:spPr>
      </p:pic>
    </p:spTree>
    <p:extLst>
      <p:ext uri="{BB962C8B-B14F-4D97-AF65-F5344CB8AC3E}">
        <p14:creationId xmlns:p14="http://schemas.microsoft.com/office/powerpoint/2010/main" val="384399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1"/>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sp>
        <p:nvSpPr>
          <p:cNvPr id="5" name="Footer Placeholder 4">
            <a:extLst>
              <a:ext uri="{FF2B5EF4-FFF2-40B4-BE49-F238E27FC236}">
                <a16:creationId xmlns:a16="http://schemas.microsoft.com/office/drawing/2014/main" id="{8396DD39-E95A-6776-E33E-B931B4827FE7}"/>
              </a:ext>
            </a:extLst>
          </p:cNvPr>
          <p:cNvSpPr>
            <a:spLocks noGrp="1"/>
          </p:cNvSpPr>
          <p:nvPr>
            <p:ph type="ftr" sz="quarter" idx="11"/>
          </p:nvPr>
        </p:nvSpPr>
        <p:spPr/>
        <p:txBody>
          <a:bodyPr/>
          <a:lstStyle>
            <a:lvl1pPr>
              <a:defRPr>
                <a:solidFill>
                  <a:schemeClr val="tx1"/>
                </a:solidFill>
              </a:defRPr>
            </a:lvl1pPr>
          </a:lstStyle>
          <a:p>
            <a:r>
              <a:rPr lang="en-US"/>
              <a:t>Gold Coast Light Rail Stage 3 | Science Tram</a:t>
            </a:r>
          </a:p>
        </p:txBody>
      </p:sp>
      <p:sp>
        <p:nvSpPr>
          <p:cNvPr id="6" name="Slide Number Placeholder 5">
            <a:extLst>
              <a:ext uri="{FF2B5EF4-FFF2-40B4-BE49-F238E27FC236}">
                <a16:creationId xmlns:a16="http://schemas.microsoft.com/office/drawing/2014/main" id="{A74F31DF-935E-03E1-080F-DE1D1001EBC6}"/>
              </a:ext>
            </a:extLst>
          </p:cNvPr>
          <p:cNvSpPr>
            <a:spLocks noGrp="1"/>
          </p:cNvSpPr>
          <p:nvPr>
            <p:ph type="sldNum" sz="quarter" idx="12"/>
          </p:nvPr>
        </p:nvSpPr>
        <p:spPr/>
        <p:txBody>
          <a:bodyPr/>
          <a:lstStyle>
            <a:lvl1pPr>
              <a:defRPr>
                <a:solidFill>
                  <a:schemeClr val="tx1"/>
                </a:solidFill>
              </a:defRPr>
            </a:lvl1pPr>
          </a:lstStyle>
          <a:p>
            <a:fld id="{450B5562-A622-9344-933B-D02B8963DA02}" type="slidenum">
              <a:rPr lang="en-US" smtClean="0"/>
              <a:pPr/>
              <a:t>‹#›</a:t>
            </a:fld>
            <a:endParaRPr lang="en-US"/>
          </a:p>
        </p:txBody>
      </p:sp>
      <p:pic>
        <p:nvPicPr>
          <p:cNvPr id="8" name="Picture 7" descr="A black background with a blue and yellow square&#10;&#10;AI-generated content may be incorrect.">
            <a:extLst>
              <a:ext uri="{FF2B5EF4-FFF2-40B4-BE49-F238E27FC236}">
                <a16:creationId xmlns:a16="http://schemas.microsoft.com/office/drawing/2014/main" id="{E2740DF6-518E-3B5B-DD97-410E509CE13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84800" y="341523"/>
            <a:ext cx="4500000" cy="732477"/>
          </a:xfrm>
          <a:prstGeom prst="rect">
            <a:avLst/>
          </a:prstGeom>
        </p:spPr>
      </p:pic>
    </p:spTree>
    <p:extLst>
      <p:ext uri="{BB962C8B-B14F-4D97-AF65-F5344CB8AC3E}">
        <p14:creationId xmlns:p14="http://schemas.microsoft.com/office/powerpoint/2010/main" val="2341104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55579E-CFE2-89AF-F5AB-59ECE04D6CFC}"/>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1718810"/>
            <a:ext cx="6855372" cy="1856820"/>
          </a:xfrm>
        </p:spPr>
        <p:txBody>
          <a:bodyPr anchor="b"/>
          <a:lstStyle>
            <a:lvl1pPr algn="l">
              <a:defRPr sz="6000">
                <a:solidFill>
                  <a:schemeClr val="accent3"/>
                </a:solidFill>
              </a:defRPr>
            </a:lvl1pPr>
          </a:lstStyle>
          <a:p>
            <a:r>
              <a:rPr lang="en-GB"/>
              <a:t>Divider Slide - title</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3771178"/>
            <a:ext cx="9144000" cy="120359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sp>
        <p:nvSpPr>
          <p:cNvPr id="5" name="Footer Placeholder 4">
            <a:extLst>
              <a:ext uri="{FF2B5EF4-FFF2-40B4-BE49-F238E27FC236}">
                <a16:creationId xmlns:a16="http://schemas.microsoft.com/office/drawing/2014/main" id="{8396DD39-E95A-6776-E33E-B931B4827FE7}"/>
              </a:ext>
            </a:extLst>
          </p:cNvPr>
          <p:cNvSpPr>
            <a:spLocks noGrp="1"/>
          </p:cNvSpPr>
          <p:nvPr>
            <p:ph type="ftr" sz="quarter" idx="11"/>
          </p:nvPr>
        </p:nvSpPr>
        <p:spPr/>
        <p:txBody>
          <a:bodyPr/>
          <a:lstStyle>
            <a:lvl1pPr>
              <a:defRPr>
                <a:solidFill>
                  <a:schemeClr val="tx1"/>
                </a:solidFill>
              </a:defRPr>
            </a:lvl1pPr>
          </a:lstStyle>
          <a:p>
            <a:r>
              <a:rPr lang="en-US"/>
              <a:t>Gold Coast Light Rail Stage 3 | </a:t>
            </a:r>
            <a:r>
              <a:rPr lang="en-US" b="1"/>
              <a:t>Science</a:t>
            </a:r>
            <a:r>
              <a:rPr lang="en-US"/>
              <a:t> Tram</a:t>
            </a:r>
          </a:p>
        </p:txBody>
      </p:sp>
      <p:sp>
        <p:nvSpPr>
          <p:cNvPr id="6" name="Slide Number Placeholder 5">
            <a:extLst>
              <a:ext uri="{FF2B5EF4-FFF2-40B4-BE49-F238E27FC236}">
                <a16:creationId xmlns:a16="http://schemas.microsoft.com/office/drawing/2014/main" id="{A74F31DF-935E-03E1-080F-DE1D1001EBC6}"/>
              </a:ext>
            </a:extLst>
          </p:cNvPr>
          <p:cNvSpPr>
            <a:spLocks noGrp="1"/>
          </p:cNvSpPr>
          <p:nvPr>
            <p:ph type="sldNum" sz="quarter" idx="12"/>
          </p:nvPr>
        </p:nvSpPr>
        <p:spPr/>
        <p:txBody>
          <a:bodyPr/>
          <a:lstStyle>
            <a:lvl1pPr>
              <a:defRPr>
                <a:solidFill>
                  <a:schemeClr val="tx1"/>
                </a:solidFill>
              </a:defRPr>
            </a:lvl1pPr>
          </a:lstStyle>
          <a:p>
            <a:fld id="{450B5562-A622-9344-933B-D02B8963DA02}" type="slidenum">
              <a:rPr lang="en-US" smtClean="0"/>
              <a:pPr/>
              <a:t>‹#›</a:t>
            </a:fld>
            <a:endParaRPr lang="en-US"/>
          </a:p>
        </p:txBody>
      </p:sp>
    </p:spTree>
    <p:extLst>
      <p:ext uri="{BB962C8B-B14F-4D97-AF65-F5344CB8AC3E}">
        <p14:creationId xmlns:p14="http://schemas.microsoft.com/office/powerpoint/2010/main" val="2723195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55579E-CFE2-89AF-F5AB-59ECE04D6CFC}"/>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1718810"/>
            <a:ext cx="6855372" cy="1856820"/>
          </a:xfrm>
        </p:spPr>
        <p:txBody>
          <a:bodyPr anchor="b"/>
          <a:lstStyle>
            <a:lvl1pPr algn="l">
              <a:defRPr sz="6000">
                <a:solidFill>
                  <a:schemeClr val="accent4"/>
                </a:solidFill>
              </a:defRPr>
            </a:lvl1pPr>
          </a:lstStyle>
          <a:p>
            <a:r>
              <a:rPr lang="en-GB"/>
              <a:t>Divider Slide - title</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3771178"/>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sp>
        <p:nvSpPr>
          <p:cNvPr id="5" name="Footer Placeholder 4">
            <a:extLst>
              <a:ext uri="{FF2B5EF4-FFF2-40B4-BE49-F238E27FC236}">
                <a16:creationId xmlns:a16="http://schemas.microsoft.com/office/drawing/2014/main" id="{8396DD39-E95A-6776-E33E-B931B4827FE7}"/>
              </a:ext>
            </a:extLst>
          </p:cNvPr>
          <p:cNvSpPr>
            <a:spLocks noGrp="1"/>
          </p:cNvSpPr>
          <p:nvPr>
            <p:ph type="ftr" sz="quarter" idx="11"/>
          </p:nvPr>
        </p:nvSpPr>
        <p:spPr/>
        <p:txBody>
          <a:bodyPr/>
          <a:lstStyle>
            <a:lvl1pPr>
              <a:defRPr>
                <a:solidFill>
                  <a:schemeClr val="bg1"/>
                </a:solidFill>
              </a:defRPr>
            </a:lvl1pPr>
          </a:lstStyle>
          <a:p>
            <a:r>
              <a:rPr lang="en-US"/>
              <a:t>Gold Coast Light Rail Stage 3 |</a:t>
            </a:r>
            <a:r>
              <a:rPr lang="en-US" b="1"/>
              <a:t> Science </a:t>
            </a:r>
            <a:r>
              <a:rPr lang="en-US"/>
              <a:t>Tram</a:t>
            </a:r>
          </a:p>
        </p:txBody>
      </p:sp>
      <p:sp>
        <p:nvSpPr>
          <p:cNvPr id="6" name="Slide Number Placeholder 5">
            <a:extLst>
              <a:ext uri="{FF2B5EF4-FFF2-40B4-BE49-F238E27FC236}">
                <a16:creationId xmlns:a16="http://schemas.microsoft.com/office/drawing/2014/main" id="{A74F31DF-935E-03E1-080F-DE1D1001EBC6}"/>
              </a:ext>
            </a:extLst>
          </p:cNvPr>
          <p:cNvSpPr>
            <a:spLocks noGrp="1"/>
          </p:cNvSpPr>
          <p:nvPr>
            <p:ph type="sldNum" sz="quarter" idx="12"/>
          </p:nvPr>
        </p:nvSpPr>
        <p:spPr/>
        <p:txBody>
          <a:bodyPr/>
          <a:lstStyle>
            <a:lvl1pPr>
              <a:defRPr>
                <a:solidFill>
                  <a:schemeClr val="bg1"/>
                </a:solidFill>
              </a:defRPr>
            </a:lvl1pPr>
          </a:lstStyle>
          <a:p>
            <a:fld id="{450B5562-A622-9344-933B-D02B8963DA02}" type="slidenum">
              <a:rPr lang="en-US" smtClean="0"/>
              <a:pPr/>
              <a:t>‹#›</a:t>
            </a:fld>
            <a:endParaRPr lang="en-US"/>
          </a:p>
        </p:txBody>
      </p:sp>
    </p:spTree>
    <p:extLst>
      <p:ext uri="{BB962C8B-B14F-4D97-AF65-F5344CB8AC3E}">
        <p14:creationId xmlns:p14="http://schemas.microsoft.com/office/powerpoint/2010/main" val="2316838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B34241-BF21-C37F-0674-3CDEFDF66C30}"/>
              </a:ext>
            </a:extLst>
          </p:cNvPr>
          <p:cNvSpPr/>
          <p:nvPr userDrawn="1"/>
        </p:nvSpPr>
        <p:spPr>
          <a:xfrm>
            <a:off x="0" y="0"/>
            <a:ext cx="60198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365125"/>
            <a:ext cx="4760742" cy="1325563"/>
          </a:xfrm>
        </p:spPr>
        <p:txBody>
          <a:bodyPr/>
          <a:lstStyle>
            <a:lvl1pPr>
              <a:defRPr>
                <a:solidFill>
                  <a:schemeClr val="accent4"/>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1" y="1961979"/>
            <a:ext cx="4760742" cy="41230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bg2"/>
                </a:solidFill>
              </a:defRPr>
            </a:lvl1pPr>
          </a:lstStyle>
          <a:p>
            <a:r>
              <a:rPr lang="en-US"/>
              <a:t>Gold Coast Light Rail Stage 3 | </a:t>
            </a:r>
            <a:r>
              <a:rPr lang="en-US" b="1"/>
              <a:t>Science </a:t>
            </a:r>
            <a:r>
              <a:rPr lang="en-US"/>
              <a:t>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019800" y="0"/>
            <a:ext cx="6172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236499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365125"/>
            <a:ext cx="4760742" cy="1325563"/>
          </a:xfrm>
        </p:spPr>
        <p:txBody>
          <a:bodyPr/>
          <a:lstStyle>
            <a:lvl1pPr>
              <a:defRPr>
                <a:solidFill>
                  <a:schemeClr val="accent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1" y="1961979"/>
            <a:ext cx="4760742" cy="4123080"/>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tx1"/>
                </a:solidFill>
              </a:defRPr>
            </a:lvl1p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019800" y="0"/>
            <a:ext cx="6172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63670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D1C55-A3A5-F201-F1FB-EC0EF262697E}"/>
              </a:ext>
            </a:extLst>
          </p:cNvPr>
          <p:cNvSpPr/>
          <p:nvPr userDrawn="1"/>
        </p:nvSpPr>
        <p:spPr>
          <a:xfrm>
            <a:off x="0" y="0"/>
            <a:ext cx="12192000" cy="6857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2"/>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5" name="Picture 4">
            <a:extLst>
              <a:ext uri="{FF2B5EF4-FFF2-40B4-BE49-F238E27FC236}">
                <a16:creationId xmlns:a16="http://schemas.microsoft.com/office/drawing/2014/main" id="{9C508EEC-506A-1EAB-1BC2-753EB64FBD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4231803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B34241-BF21-C37F-0674-3CDEFDF66C30}"/>
              </a:ext>
            </a:extLst>
          </p:cNvPr>
          <p:cNvSpPr/>
          <p:nvPr userDrawn="1"/>
        </p:nvSpPr>
        <p:spPr>
          <a:xfrm>
            <a:off x="0" y="0"/>
            <a:ext cx="60198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365125"/>
            <a:ext cx="4760742" cy="1325563"/>
          </a:xfrm>
        </p:spPr>
        <p:txBody>
          <a:bodyPr/>
          <a:lstStyle>
            <a:lvl1pPr>
              <a:defRPr>
                <a:solidFill>
                  <a:schemeClr val="accent4"/>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1" y="1961979"/>
            <a:ext cx="4760742" cy="41230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bg2"/>
                </a:solidFill>
              </a:defRPr>
            </a:lvl1p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019800" y="0"/>
            <a:ext cx="6172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480107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B34241-BF21-C37F-0674-3CDEFDF66C30}"/>
              </a:ext>
            </a:extLst>
          </p:cNvPr>
          <p:cNvSpPr/>
          <p:nvPr userDrawn="1"/>
        </p:nvSpPr>
        <p:spPr>
          <a:xfrm>
            <a:off x="0" y="0"/>
            <a:ext cx="60198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365125"/>
            <a:ext cx="4760742" cy="1325563"/>
          </a:xfrm>
        </p:spPr>
        <p:txBody>
          <a:bodyPr/>
          <a:lstStyle>
            <a:lvl1pPr>
              <a:defRPr>
                <a:solidFill>
                  <a:schemeClr val="accent3"/>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1" y="1961979"/>
            <a:ext cx="4760742" cy="41230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tx1"/>
                </a:solidFill>
              </a:defRPr>
            </a:lvl1p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019800" y="0"/>
            <a:ext cx="61722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36934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2790D-1DBB-103D-E15E-5F9A4DD15785}"/>
              </a:ext>
            </a:extLst>
          </p:cNvPr>
          <p:cNvSpPr>
            <a:spLocks noGrp="1"/>
          </p:cNvSpPr>
          <p:nvPr>
            <p:ph type="title"/>
          </p:nvPr>
        </p:nvSpPr>
        <p:spPr>
          <a:xfrm>
            <a:off x="838201" y="674468"/>
            <a:ext cx="5689208" cy="1189038"/>
          </a:xfrm>
        </p:spPr>
        <p:txBody>
          <a:bodyPr/>
          <a:lstStyle>
            <a:lvl1pPr>
              <a:defRPr>
                <a:solidFill>
                  <a:schemeClr val="accent1"/>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D6F2B5-1BBC-622F-0C9B-028FB7391D30}"/>
              </a:ext>
            </a:extLst>
          </p:cNvPr>
          <p:cNvSpPr>
            <a:spLocks noGrp="1"/>
          </p:cNvSpPr>
          <p:nvPr>
            <p:ph sz="half" idx="1"/>
          </p:nvPr>
        </p:nvSpPr>
        <p:spPr>
          <a:xfrm>
            <a:off x="838200" y="2157339"/>
            <a:ext cx="5689207" cy="376357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D752725F-92FE-615E-46A4-BC4F8CCC4220}"/>
              </a:ext>
            </a:extLst>
          </p:cNvPr>
          <p:cNvSpPr>
            <a:spLocks noGrp="1"/>
          </p:cNvSpPr>
          <p:nvPr>
            <p:ph type="ftr" sz="quarter" idx="11"/>
          </p:nvPr>
        </p:nvSpPr>
        <p:spPr>
          <a:xfrm>
            <a:off x="838200" y="6356350"/>
            <a:ext cx="4114800" cy="365125"/>
          </a:xfrm>
        </p:spPr>
        <p:txBody>
          <a:bodyPr/>
          <a:lstStyle>
            <a:lvl1pPr>
              <a:defRPr>
                <a:solidFill>
                  <a:schemeClr val="tx1"/>
                </a:solidFill>
              </a:defRPr>
            </a:lvl1pPr>
          </a:lstStyle>
          <a:p>
            <a:r>
              <a:rPr lang="en-US"/>
              <a:t>Gold Coast Light Rail Stage 3 |</a:t>
            </a:r>
            <a:r>
              <a:rPr lang="en-US" b="1"/>
              <a:t> Science </a:t>
            </a:r>
            <a:r>
              <a:rPr lang="en-US"/>
              <a:t>Tram</a:t>
            </a:r>
          </a:p>
        </p:txBody>
      </p:sp>
      <p:sp>
        <p:nvSpPr>
          <p:cNvPr id="7" name="Slide Number Placeholder 6">
            <a:extLst>
              <a:ext uri="{FF2B5EF4-FFF2-40B4-BE49-F238E27FC236}">
                <a16:creationId xmlns:a16="http://schemas.microsoft.com/office/drawing/2014/main" id="{369FBB4D-2C3C-1252-A4D4-AEA126809C9B}"/>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8" name="Picture Placeholder 2">
            <a:extLst>
              <a:ext uri="{FF2B5EF4-FFF2-40B4-BE49-F238E27FC236}">
                <a16:creationId xmlns:a16="http://schemas.microsoft.com/office/drawing/2014/main" id="{17A0EB1A-7EAC-E43F-0547-694764A4BBD9}"/>
              </a:ext>
            </a:extLst>
          </p:cNvPr>
          <p:cNvSpPr>
            <a:spLocks noGrp="1"/>
          </p:cNvSpPr>
          <p:nvPr>
            <p:ph type="pic" idx="13"/>
          </p:nvPr>
        </p:nvSpPr>
        <p:spPr>
          <a:xfrm>
            <a:off x="6963508" y="679720"/>
            <a:ext cx="4390291" cy="5241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347375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6" name="Content Placeholder 2">
            <a:extLst>
              <a:ext uri="{FF2B5EF4-FFF2-40B4-BE49-F238E27FC236}">
                <a16:creationId xmlns:a16="http://schemas.microsoft.com/office/drawing/2014/main" id="{69EBD97F-4F9B-6B51-2606-004ACB67472F}"/>
              </a:ext>
            </a:extLst>
          </p:cNvPr>
          <p:cNvSpPr>
            <a:spLocks noGrp="1"/>
          </p:cNvSpPr>
          <p:nvPr>
            <p:ph sz="half" idx="1"/>
          </p:nvPr>
        </p:nvSpPr>
        <p:spPr>
          <a:xfrm>
            <a:off x="838200" y="2030730"/>
            <a:ext cx="10515600" cy="376357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24985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6" name="Content Placeholder 2">
            <a:extLst>
              <a:ext uri="{FF2B5EF4-FFF2-40B4-BE49-F238E27FC236}">
                <a16:creationId xmlns:a16="http://schemas.microsoft.com/office/drawing/2014/main" id="{69EBD97F-4F9B-6B51-2606-004ACB67472F}"/>
              </a:ext>
            </a:extLst>
          </p:cNvPr>
          <p:cNvSpPr>
            <a:spLocks noGrp="1"/>
          </p:cNvSpPr>
          <p:nvPr>
            <p:ph sz="half" idx="1"/>
          </p:nvPr>
        </p:nvSpPr>
        <p:spPr>
          <a:xfrm>
            <a:off x="838200" y="2030730"/>
            <a:ext cx="10515600" cy="376357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34018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6" name="Content Placeholder 2">
            <a:extLst>
              <a:ext uri="{FF2B5EF4-FFF2-40B4-BE49-F238E27FC236}">
                <a16:creationId xmlns:a16="http://schemas.microsoft.com/office/drawing/2014/main" id="{69EBD97F-4F9B-6B51-2606-004ACB67472F}"/>
              </a:ext>
            </a:extLst>
          </p:cNvPr>
          <p:cNvSpPr>
            <a:spLocks noGrp="1"/>
          </p:cNvSpPr>
          <p:nvPr>
            <p:ph sz="half" idx="1"/>
          </p:nvPr>
        </p:nvSpPr>
        <p:spPr>
          <a:xfrm>
            <a:off x="838200" y="2030730"/>
            <a:ext cx="4868119" cy="3763572"/>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2">
            <a:extLst>
              <a:ext uri="{FF2B5EF4-FFF2-40B4-BE49-F238E27FC236}">
                <a16:creationId xmlns:a16="http://schemas.microsoft.com/office/drawing/2014/main" id="{B9CD3355-69CE-3C85-5FA3-A2601CFE489A}"/>
              </a:ext>
            </a:extLst>
          </p:cNvPr>
          <p:cNvSpPr>
            <a:spLocks noGrp="1"/>
          </p:cNvSpPr>
          <p:nvPr>
            <p:ph sz="half" idx="13"/>
          </p:nvPr>
        </p:nvSpPr>
        <p:spPr>
          <a:xfrm>
            <a:off x="6485683" y="2030730"/>
            <a:ext cx="4868119" cy="3763572"/>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11694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9" name="Picture Placeholder 8">
            <a:extLst>
              <a:ext uri="{FF2B5EF4-FFF2-40B4-BE49-F238E27FC236}">
                <a16:creationId xmlns:a16="http://schemas.microsoft.com/office/drawing/2014/main" id="{CDEC47E9-D93E-277B-C8B0-E925C71FB556}"/>
              </a:ext>
            </a:extLst>
          </p:cNvPr>
          <p:cNvSpPr>
            <a:spLocks noGrp="1"/>
          </p:cNvSpPr>
          <p:nvPr>
            <p:ph type="pic" sz="quarter" idx="13"/>
          </p:nvPr>
        </p:nvSpPr>
        <p:spPr>
          <a:xfrm>
            <a:off x="838200" y="3663156"/>
            <a:ext cx="2391696" cy="2182813"/>
          </a:xfrm>
        </p:spPr>
        <p:txBody>
          <a:bodyPr/>
          <a:lstStyle>
            <a:lvl1pPr marL="0" indent="0">
              <a:buNone/>
              <a:defRPr/>
            </a:lvl1pPr>
          </a:lstStyle>
          <a:p>
            <a:endParaRPr lang="en-US"/>
          </a:p>
        </p:txBody>
      </p:sp>
      <p:sp>
        <p:nvSpPr>
          <p:cNvPr id="18" name="Text Placeholder 3">
            <a:extLst>
              <a:ext uri="{FF2B5EF4-FFF2-40B4-BE49-F238E27FC236}">
                <a16:creationId xmlns:a16="http://schemas.microsoft.com/office/drawing/2014/main" id="{52AAE426-83C9-2CF8-55CE-2E7F61285FF3}"/>
              </a:ext>
            </a:extLst>
          </p:cNvPr>
          <p:cNvSpPr>
            <a:spLocks noGrp="1"/>
          </p:cNvSpPr>
          <p:nvPr>
            <p:ph type="body" sz="half" idx="2" hasCustomPrompt="1"/>
          </p:nvPr>
        </p:nvSpPr>
        <p:spPr>
          <a:xfrm>
            <a:off x="838201" y="2025747"/>
            <a:ext cx="2391696"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9" name="Text Placeholder 3">
            <a:extLst>
              <a:ext uri="{FF2B5EF4-FFF2-40B4-BE49-F238E27FC236}">
                <a16:creationId xmlns:a16="http://schemas.microsoft.com/office/drawing/2014/main" id="{9A186200-9D8C-6622-0492-A7DD49B82D77}"/>
              </a:ext>
            </a:extLst>
          </p:cNvPr>
          <p:cNvSpPr>
            <a:spLocks noGrp="1"/>
          </p:cNvSpPr>
          <p:nvPr>
            <p:ph type="body" sz="half" idx="17" hasCustomPrompt="1"/>
          </p:nvPr>
        </p:nvSpPr>
        <p:spPr>
          <a:xfrm>
            <a:off x="838201" y="2468198"/>
            <a:ext cx="2391696"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20" name="Picture Placeholder 8">
            <a:extLst>
              <a:ext uri="{FF2B5EF4-FFF2-40B4-BE49-F238E27FC236}">
                <a16:creationId xmlns:a16="http://schemas.microsoft.com/office/drawing/2014/main" id="{529FB409-74EA-3C79-E52A-D8D0138536FA}"/>
              </a:ext>
            </a:extLst>
          </p:cNvPr>
          <p:cNvSpPr>
            <a:spLocks noGrp="1"/>
          </p:cNvSpPr>
          <p:nvPr>
            <p:ph type="pic" sz="quarter" idx="18"/>
          </p:nvPr>
        </p:nvSpPr>
        <p:spPr>
          <a:xfrm>
            <a:off x="8960224" y="3663156"/>
            <a:ext cx="2391696" cy="2182813"/>
          </a:xfrm>
        </p:spPr>
        <p:txBody>
          <a:bodyPr/>
          <a:lstStyle>
            <a:lvl1pPr marL="0" indent="0">
              <a:buNone/>
              <a:defRPr/>
            </a:lvl1pPr>
          </a:lstStyle>
          <a:p>
            <a:endParaRPr lang="en-US"/>
          </a:p>
        </p:txBody>
      </p:sp>
      <p:sp>
        <p:nvSpPr>
          <p:cNvPr id="21" name="Text Placeholder 3">
            <a:extLst>
              <a:ext uri="{FF2B5EF4-FFF2-40B4-BE49-F238E27FC236}">
                <a16:creationId xmlns:a16="http://schemas.microsoft.com/office/drawing/2014/main" id="{197EEBF3-7C0D-4DB2-ADF7-34D7AAAC6337}"/>
              </a:ext>
            </a:extLst>
          </p:cNvPr>
          <p:cNvSpPr>
            <a:spLocks noGrp="1"/>
          </p:cNvSpPr>
          <p:nvPr>
            <p:ph type="body" sz="half" idx="19" hasCustomPrompt="1"/>
          </p:nvPr>
        </p:nvSpPr>
        <p:spPr>
          <a:xfrm>
            <a:off x="8960225" y="2025747"/>
            <a:ext cx="2391696"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22" name="Text Placeholder 3">
            <a:extLst>
              <a:ext uri="{FF2B5EF4-FFF2-40B4-BE49-F238E27FC236}">
                <a16:creationId xmlns:a16="http://schemas.microsoft.com/office/drawing/2014/main" id="{5F0D9EA7-CC7B-178E-D3F6-AC905973E1CF}"/>
              </a:ext>
            </a:extLst>
          </p:cNvPr>
          <p:cNvSpPr>
            <a:spLocks noGrp="1"/>
          </p:cNvSpPr>
          <p:nvPr>
            <p:ph type="body" sz="half" idx="20" hasCustomPrompt="1"/>
          </p:nvPr>
        </p:nvSpPr>
        <p:spPr>
          <a:xfrm>
            <a:off x="8960225" y="2468198"/>
            <a:ext cx="2391696"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23" name="Picture Placeholder 8">
            <a:extLst>
              <a:ext uri="{FF2B5EF4-FFF2-40B4-BE49-F238E27FC236}">
                <a16:creationId xmlns:a16="http://schemas.microsoft.com/office/drawing/2014/main" id="{76413650-58DB-A137-246B-6728A1FCA8A1}"/>
              </a:ext>
            </a:extLst>
          </p:cNvPr>
          <p:cNvSpPr>
            <a:spLocks noGrp="1"/>
          </p:cNvSpPr>
          <p:nvPr>
            <p:ph type="pic" sz="quarter" idx="21"/>
          </p:nvPr>
        </p:nvSpPr>
        <p:spPr>
          <a:xfrm>
            <a:off x="6270813" y="3663156"/>
            <a:ext cx="2391696" cy="2182813"/>
          </a:xfrm>
        </p:spPr>
        <p:txBody>
          <a:bodyPr/>
          <a:lstStyle>
            <a:lvl1pPr marL="0" indent="0">
              <a:buNone/>
              <a:defRPr/>
            </a:lvl1pPr>
          </a:lstStyle>
          <a:p>
            <a:endParaRPr lang="en-US"/>
          </a:p>
        </p:txBody>
      </p:sp>
      <p:sp>
        <p:nvSpPr>
          <p:cNvPr id="24" name="Text Placeholder 3">
            <a:extLst>
              <a:ext uri="{FF2B5EF4-FFF2-40B4-BE49-F238E27FC236}">
                <a16:creationId xmlns:a16="http://schemas.microsoft.com/office/drawing/2014/main" id="{B01E0780-631F-B487-C0F0-A263BBDC5799}"/>
              </a:ext>
            </a:extLst>
          </p:cNvPr>
          <p:cNvSpPr>
            <a:spLocks noGrp="1"/>
          </p:cNvSpPr>
          <p:nvPr>
            <p:ph type="body" sz="half" idx="22" hasCustomPrompt="1"/>
          </p:nvPr>
        </p:nvSpPr>
        <p:spPr>
          <a:xfrm>
            <a:off x="6270814" y="2025747"/>
            <a:ext cx="2391696"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25" name="Text Placeholder 3">
            <a:extLst>
              <a:ext uri="{FF2B5EF4-FFF2-40B4-BE49-F238E27FC236}">
                <a16:creationId xmlns:a16="http://schemas.microsoft.com/office/drawing/2014/main" id="{55A83015-899B-9201-5C35-CAB958681D9E}"/>
              </a:ext>
            </a:extLst>
          </p:cNvPr>
          <p:cNvSpPr>
            <a:spLocks noGrp="1"/>
          </p:cNvSpPr>
          <p:nvPr>
            <p:ph type="body" sz="half" idx="23" hasCustomPrompt="1"/>
          </p:nvPr>
        </p:nvSpPr>
        <p:spPr>
          <a:xfrm>
            <a:off x="6270814" y="2468198"/>
            <a:ext cx="2391696"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26" name="Picture Placeholder 8">
            <a:extLst>
              <a:ext uri="{FF2B5EF4-FFF2-40B4-BE49-F238E27FC236}">
                <a16:creationId xmlns:a16="http://schemas.microsoft.com/office/drawing/2014/main" id="{8F55AE4B-7A47-6A9F-B0D0-74E402DE6F21}"/>
              </a:ext>
            </a:extLst>
          </p:cNvPr>
          <p:cNvSpPr>
            <a:spLocks noGrp="1"/>
          </p:cNvSpPr>
          <p:nvPr>
            <p:ph type="pic" sz="quarter" idx="24"/>
          </p:nvPr>
        </p:nvSpPr>
        <p:spPr>
          <a:xfrm>
            <a:off x="3541060" y="3663156"/>
            <a:ext cx="2391696" cy="2182813"/>
          </a:xfrm>
        </p:spPr>
        <p:txBody>
          <a:bodyPr/>
          <a:lstStyle>
            <a:lvl1pPr marL="0" indent="0">
              <a:buNone/>
              <a:defRPr/>
            </a:lvl1pPr>
          </a:lstStyle>
          <a:p>
            <a:endParaRPr lang="en-US"/>
          </a:p>
        </p:txBody>
      </p:sp>
      <p:sp>
        <p:nvSpPr>
          <p:cNvPr id="27" name="Text Placeholder 3">
            <a:extLst>
              <a:ext uri="{FF2B5EF4-FFF2-40B4-BE49-F238E27FC236}">
                <a16:creationId xmlns:a16="http://schemas.microsoft.com/office/drawing/2014/main" id="{268CF1C3-03D5-B260-A24D-483EF634C9B5}"/>
              </a:ext>
            </a:extLst>
          </p:cNvPr>
          <p:cNvSpPr>
            <a:spLocks noGrp="1"/>
          </p:cNvSpPr>
          <p:nvPr>
            <p:ph type="body" sz="half" idx="25" hasCustomPrompt="1"/>
          </p:nvPr>
        </p:nvSpPr>
        <p:spPr>
          <a:xfrm>
            <a:off x="3541061" y="2025747"/>
            <a:ext cx="2391696"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28" name="Text Placeholder 3">
            <a:extLst>
              <a:ext uri="{FF2B5EF4-FFF2-40B4-BE49-F238E27FC236}">
                <a16:creationId xmlns:a16="http://schemas.microsoft.com/office/drawing/2014/main" id="{DDEB444F-D4F5-3271-7413-199568796BB7}"/>
              </a:ext>
            </a:extLst>
          </p:cNvPr>
          <p:cNvSpPr>
            <a:spLocks noGrp="1"/>
          </p:cNvSpPr>
          <p:nvPr>
            <p:ph type="body" sz="half" idx="26" hasCustomPrompt="1"/>
          </p:nvPr>
        </p:nvSpPr>
        <p:spPr>
          <a:xfrm>
            <a:off x="3541061" y="2468198"/>
            <a:ext cx="2391696"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cxnSp>
        <p:nvCxnSpPr>
          <p:cNvPr id="30" name="Straight Connector 29">
            <a:extLst>
              <a:ext uri="{FF2B5EF4-FFF2-40B4-BE49-F238E27FC236}">
                <a16:creationId xmlns:a16="http://schemas.microsoft.com/office/drawing/2014/main" id="{AE60919B-EE5B-C060-3585-ED017FD856EB}"/>
              </a:ext>
            </a:extLst>
          </p:cNvPr>
          <p:cNvCxnSpPr/>
          <p:nvPr userDrawn="1"/>
        </p:nvCxnSpPr>
        <p:spPr>
          <a:xfrm>
            <a:off x="3388659" y="2025747"/>
            <a:ext cx="0" cy="38202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939953E-2137-17D6-CC05-04175360931A}"/>
              </a:ext>
            </a:extLst>
          </p:cNvPr>
          <p:cNvCxnSpPr/>
          <p:nvPr userDrawn="1"/>
        </p:nvCxnSpPr>
        <p:spPr>
          <a:xfrm>
            <a:off x="6091518" y="2025747"/>
            <a:ext cx="0" cy="38202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6C4C4C3-2CDE-AC87-91BC-6519F13F20F9}"/>
              </a:ext>
            </a:extLst>
          </p:cNvPr>
          <p:cNvCxnSpPr/>
          <p:nvPr userDrawn="1"/>
        </p:nvCxnSpPr>
        <p:spPr>
          <a:xfrm>
            <a:off x="8821271" y="2025747"/>
            <a:ext cx="0" cy="382022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94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9" name="Picture Placeholder 8">
            <a:extLst>
              <a:ext uri="{FF2B5EF4-FFF2-40B4-BE49-F238E27FC236}">
                <a16:creationId xmlns:a16="http://schemas.microsoft.com/office/drawing/2014/main" id="{CDEC47E9-D93E-277B-C8B0-E925C71FB556}"/>
              </a:ext>
            </a:extLst>
          </p:cNvPr>
          <p:cNvSpPr>
            <a:spLocks noGrp="1"/>
          </p:cNvSpPr>
          <p:nvPr>
            <p:ph type="pic" sz="quarter" idx="13"/>
          </p:nvPr>
        </p:nvSpPr>
        <p:spPr>
          <a:xfrm>
            <a:off x="838199" y="2025747"/>
            <a:ext cx="3251910" cy="2182813"/>
          </a:xfrm>
        </p:spPr>
        <p:txBody>
          <a:bodyPr/>
          <a:lstStyle>
            <a:lvl1pPr marL="0" indent="0">
              <a:buNone/>
              <a:defRPr/>
            </a:lvl1pPr>
          </a:lstStyle>
          <a:p>
            <a:endParaRPr lang="en-US"/>
          </a:p>
        </p:txBody>
      </p:sp>
      <p:sp>
        <p:nvSpPr>
          <p:cNvPr id="18" name="Text Placeholder 3">
            <a:extLst>
              <a:ext uri="{FF2B5EF4-FFF2-40B4-BE49-F238E27FC236}">
                <a16:creationId xmlns:a16="http://schemas.microsoft.com/office/drawing/2014/main" id="{52AAE426-83C9-2CF8-55CE-2E7F61285FF3}"/>
              </a:ext>
            </a:extLst>
          </p:cNvPr>
          <p:cNvSpPr>
            <a:spLocks noGrp="1"/>
          </p:cNvSpPr>
          <p:nvPr>
            <p:ph type="body" sz="half" idx="2" hasCustomPrompt="1"/>
          </p:nvPr>
        </p:nvSpPr>
        <p:spPr>
          <a:xfrm>
            <a:off x="838200"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9" name="Text Placeholder 3">
            <a:extLst>
              <a:ext uri="{FF2B5EF4-FFF2-40B4-BE49-F238E27FC236}">
                <a16:creationId xmlns:a16="http://schemas.microsoft.com/office/drawing/2014/main" id="{9A186200-9D8C-6622-0492-A7DD49B82D77}"/>
              </a:ext>
            </a:extLst>
          </p:cNvPr>
          <p:cNvSpPr>
            <a:spLocks noGrp="1"/>
          </p:cNvSpPr>
          <p:nvPr>
            <p:ph type="body" sz="half" idx="17" hasCustomPrompt="1"/>
          </p:nvPr>
        </p:nvSpPr>
        <p:spPr>
          <a:xfrm>
            <a:off x="838200"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14" name="Picture Placeholder 8">
            <a:extLst>
              <a:ext uri="{FF2B5EF4-FFF2-40B4-BE49-F238E27FC236}">
                <a16:creationId xmlns:a16="http://schemas.microsoft.com/office/drawing/2014/main" id="{08017CDC-8D9F-C62F-26C5-E132AEE72BB5}"/>
              </a:ext>
            </a:extLst>
          </p:cNvPr>
          <p:cNvSpPr>
            <a:spLocks noGrp="1"/>
          </p:cNvSpPr>
          <p:nvPr>
            <p:ph type="pic" sz="quarter" idx="18"/>
          </p:nvPr>
        </p:nvSpPr>
        <p:spPr>
          <a:xfrm>
            <a:off x="4470044" y="2025747"/>
            <a:ext cx="3251910" cy="2182813"/>
          </a:xfrm>
        </p:spPr>
        <p:txBody>
          <a:bodyPr/>
          <a:lstStyle>
            <a:lvl1pPr marL="0" indent="0">
              <a:buNone/>
              <a:defRPr/>
            </a:lvl1pPr>
          </a:lstStyle>
          <a:p>
            <a:endParaRPr lang="en-US"/>
          </a:p>
        </p:txBody>
      </p:sp>
      <p:sp>
        <p:nvSpPr>
          <p:cNvPr id="15" name="Text Placeholder 3">
            <a:extLst>
              <a:ext uri="{FF2B5EF4-FFF2-40B4-BE49-F238E27FC236}">
                <a16:creationId xmlns:a16="http://schemas.microsoft.com/office/drawing/2014/main" id="{03BCE364-D8B9-3403-7A74-A2C3BD6B9C15}"/>
              </a:ext>
            </a:extLst>
          </p:cNvPr>
          <p:cNvSpPr>
            <a:spLocks noGrp="1"/>
          </p:cNvSpPr>
          <p:nvPr>
            <p:ph type="body" sz="half" idx="19" hasCustomPrompt="1"/>
          </p:nvPr>
        </p:nvSpPr>
        <p:spPr>
          <a:xfrm>
            <a:off x="4470045"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6" name="Text Placeholder 3">
            <a:extLst>
              <a:ext uri="{FF2B5EF4-FFF2-40B4-BE49-F238E27FC236}">
                <a16:creationId xmlns:a16="http://schemas.microsoft.com/office/drawing/2014/main" id="{B60ACB72-D272-8282-D366-0E582E08216A}"/>
              </a:ext>
            </a:extLst>
          </p:cNvPr>
          <p:cNvSpPr>
            <a:spLocks noGrp="1"/>
          </p:cNvSpPr>
          <p:nvPr>
            <p:ph type="body" sz="half" idx="20" hasCustomPrompt="1"/>
          </p:nvPr>
        </p:nvSpPr>
        <p:spPr>
          <a:xfrm>
            <a:off x="4470045"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17" name="Picture Placeholder 8">
            <a:extLst>
              <a:ext uri="{FF2B5EF4-FFF2-40B4-BE49-F238E27FC236}">
                <a16:creationId xmlns:a16="http://schemas.microsoft.com/office/drawing/2014/main" id="{2639F08D-6BFE-E59C-6674-514F54404BF0}"/>
              </a:ext>
            </a:extLst>
          </p:cNvPr>
          <p:cNvSpPr>
            <a:spLocks noGrp="1"/>
          </p:cNvSpPr>
          <p:nvPr>
            <p:ph type="pic" sz="quarter" idx="21"/>
          </p:nvPr>
        </p:nvSpPr>
        <p:spPr>
          <a:xfrm>
            <a:off x="8103295" y="2025747"/>
            <a:ext cx="3251910" cy="2182813"/>
          </a:xfrm>
        </p:spPr>
        <p:txBody>
          <a:bodyPr/>
          <a:lstStyle>
            <a:lvl1pPr marL="0" indent="0">
              <a:buNone/>
              <a:defRPr/>
            </a:lvl1pPr>
          </a:lstStyle>
          <a:p>
            <a:endParaRPr lang="en-US"/>
          </a:p>
        </p:txBody>
      </p:sp>
      <p:sp>
        <p:nvSpPr>
          <p:cNvPr id="29" name="Text Placeholder 3">
            <a:extLst>
              <a:ext uri="{FF2B5EF4-FFF2-40B4-BE49-F238E27FC236}">
                <a16:creationId xmlns:a16="http://schemas.microsoft.com/office/drawing/2014/main" id="{5749B324-C4A9-08B2-A68C-9F29E7EAC5B5}"/>
              </a:ext>
            </a:extLst>
          </p:cNvPr>
          <p:cNvSpPr>
            <a:spLocks noGrp="1"/>
          </p:cNvSpPr>
          <p:nvPr>
            <p:ph type="body" sz="half" idx="22" hasCustomPrompt="1"/>
          </p:nvPr>
        </p:nvSpPr>
        <p:spPr>
          <a:xfrm>
            <a:off x="8103296"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33" name="Text Placeholder 3">
            <a:extLst>
              <a:ext uri="{FF2B5EF4-FFF2-40B4-BE49-F238E27FC236}">
                <a16:creationId xmlns:a16="http://schemas.microsoft.com/office/drawing/2014/main" id="{A5CA4599-3EA5-84C3-107B-893EA3C6C275}"/>
              </a:ext>
            </a:extLst>
          </p:cNvPr>
          <p:cNvSpPr>
            <a:spLocks noGrp="1"/>
          </p:cNvSpPr>
          <p:nvPr>
            <p:ph type="body" sz="half" idx="23" hasCustomPrompt="1"/>
          </p:nvPr>
        </p:nvSpPr>
        <p:spPr>
          <a:xfrm>
            <a:off x="8103296"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Tree>
    <p:extLst>
      <p:ext uri="{BB962C8B-B14F-4D97-AF65-F5344CB8AC3E}">
        <p14:creationId xmlns:p14="http://schemas.microsoft.com/office/powerpoint/2010/main" val="3784459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C92-1262-F634-0DBF-E0B7EC61354A}"/>
              </a:ext>
            </a:extLst>
          </p:cNvPr>
          <p:cNvSpPr>
            <a:spLocks noGrp="1"/>
          </p:cNvSpPr>
          <p:nvPr>
            <p:ph type="title"/>
          </p:nvPr>
        </p:nvSpPr>
        <p:spPr/>
        <p:txBody>
          <a:bodyPr/>
          <a:lstStyle>
            <a:lvl1pPr>
              <a:defRPr>
                <a:solidFill>
                  <a:schemeClr val="tx2"/>
                </a:solidFill>
              </a:defRPr>
            </a:lvl1pPr>
          </a:lstStyle>
          <a:p>
            <a:r>
              <a:rPr lang="en-GB"/>
              <a:t>Click to edit Master title style</a:t>
            </a:r>
            <a:endParaRPr lang="en-US"/>
          </a:p>
        </p:txBody>
      </p:sp>
      <p:sp>
        <p:nvSpPr>
          <p:cNvPr id="4" name="Footer Placeholder 3">
            <a:extLst>
              <a:ext uri="{FF2B5EF4-FFF2-40B4-BE49-F238E27FC236}">
                <a16:creationId xmlns:a16="http://schemas.microsoft.com/office/drawing/2014/main" id="{8E9389C5-957D-3C7E-0675-269EAD73C1DC}"/>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C0F49671-2288-A3DE-7930-F63E95A17682}"/>
              </a:ext>
            </a:extLst>
          </p:cNvPr>
          <p:cNvSpPr>
            <a:spLocks noGrp="1"/>
          </p:cNvSpPr>
          <p:nvPr>
            <p:ph type="sldNum" sz="quarter" idx="12"/>
          </p:nvPr>
        </p:nvSpPr>
        <p:spPr/>
        <p:txBody>
          <a:bodyPr/>
          <a:lstStyle/>
          <a:p>
            <a:fld id="{450B5562-A622-9344-933B-D02B8963DA02}" type="slidenum">
              <a:rPr lang="en-US" smtClean="0"/>
              <a:t>‹#›</a:t>
            </a:fld>
            <a:endParaRPr lang="en-US"/>
          </a:p>
        </p:txBody>
      </p:sp>
      <p:sp>
        <p:nvSpPr>
          <p:cNvPr id="9" name="Picture Placeholder 8">
            <a:extLst>
              <a:ext uri="{FF2B5EF4-FFF2-40B4-BE49-F238E27FC236}">
                <a16:creationId xmlns:a16="http://schemas.microsoft.com/office/drawing/2014/main" id="{CDEC47E9-D93E-277B-C8B0-E925C71FB556}"/>
              </a:ext>
            </a:extLst>
          </p:cNvPr>
          <p:cNvSpPr>
            <a:spLocks noGrp="1"/>
          </p:cNvSpPr>
          <p:nvPr>
            <p:ph type="pic" sz="quarter" idx="13"/>
          </p:nvPr>
        </p:nvSpPr>
        <p:spPr>
          <a:xfrm>
            <a:off x="838199" y="2025747"/>
            <a:ext cx="3251910" cy="2182813"/>
          </a:xfrm>
        </p:spPr>
        <p:txBody>
          <a:bodyPr/>
          <a:lstStyle>
            <a:lvl1pPr marL="0" indent="0">
              <a:buNone/>
              <a:defRPr/>
            </a:lvl1pPr>
          </a:lstStyle>
          <a:p>
            <a:endParaRPr lang="en-US"/>
          </a:p>
        </p:txBody>
      </p:sp>
      <p:sp>
        <p:nvSpPr>
          <p:cNvPr id="18" name="Text Placeholder 3">
            <a:extLst>
              <a:ext uri="{FF2B5EF4-FFF2-40B4-BE49-F238E27FC236}">
                <a16:creationId xmlns:a16="http://schemas.microsoft.com/office/drawing/2014/main" id="{52AAE426-83C9-2CF8-55CE-2E7F61285FF3}"/>
              </a:ext>
            </a:extLst>
          </p:cNvPr>
          <p:cNvSpPr>
            <a:spLocks noGrp="1"/>
          </p:cNvSpPr>
          <p:nvPr>
            <p:ph type="body" sz="half" idx="2" hasCustomPrompt="1"/>
          </p:nvPr>
        </p:nvSpPr>
        <p:spPr>
          <a:xfrm>
            <a:off x="838200"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9" name="Text Placeholder 3">
            <a:extLst>
              <a:ext uri="{FF2B5EF4-FFF2-40B4-BE49-F238E27FC236}">
                <a16:creationId xmlns:a16="http://schemas.microsoft.com/office/drawing/2014/main" id="{9A186200-9D8C-6622-0492-A7DD49B82D77}"/>
              </a:ext>
            </a:extLst>
          </p:cNvPr>
          <p:cNvSpPr>
            <a:spLocks noGrp="1"/>
          </p:cNvSpPr>
          <p:nvPr>
            <p:ph type="body" sz="half" idx="17" hasCustomPrompt="1"/>
          </p:nvPr>
        </p:nvSpPr>
        <p:spPr>
          <a:xfrm>
            <a:off x="838200"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14" name="Picture Placeholder 8">
            <a:extLst>
              <a:ext uri="{FF2B5EF4-FFF2-40B4-BE49-F238E27FC236}">
                <a16:creationId xmlns:a16="http://schemas.microsoft.com/office/drawing/2014/main" id="{08017CDC-8D9F-C62F-26C5-E132AEE72BB5}"/>
              </a:ext>
            </a:extLst>
          </p:cNvPr>
          <p:cNvSpPr>
            <a:spLocks noGrp="1"/>
          </p:cNvSpPr>
          <p:nvPr>
            <p:ph type="pic" sz="quarter" idx="18"/>
          </p:nvPr>
        </p:nvSpPr>
        <p:spPr>
          <a:xfrm>
            <a:off x="4470044" y="2025747"/>
            <a:ext cx="3251910" cy="2182813"/>
          </a:xfrm>
        </p:spPr>
        <p:txBody>
          <a:bodyPr/>
          <a:lstStyle>
            <a:lvl1pPr marL="0" indent="0">
              <a:buNone/>
              <a:defRPr/>
            </a:lvl1pPr>
          </a:lstStyle>
          <a:p>
            <a:endParaRPr lang="en-US"/>
          </a:p>
        </p:txBody>
      </p:sp>
      <p:sp>
        <p:nvSpPr>
          <p:cNvPr id="15" name="Text Placeholder 3">
            <a:extLst>
              <a:ext uri="{FF2B5EF4-FFF2-40B4-BE49-F238E27FC236}">
                <a16:creationId xmlns:a16="http://schemas.microsoft.com/office/drawing/2014/main" id="{03BCE364-D8B9-3403-7A74-A2C3BD6B9C15}"/>
              </a:ext>
            </a:extLst>
          </p:cNvPr>
          <p:cNvSpPr>
            <a:spLocks noGrp="1"/>
          </p:cNvSpPr>
          <p:nvPr>
            <p:ph type="body" sz="half" idx="19" hasCustomPrompt="1"/>
          </p:nvPr>
        </p:nvSpPr>
        <p:spPr>
          <a:xfrm>
            <a:off x="4470045"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16" name="Text Placeholder 3">
            <a:extLst>
              <a:ext uri="{FF2B5EF4-FFF2-40B4-BE49-F238E27FC236}">
                <a16:creationId xmlns:a16="http://schemas.microsoft.com/office/drawing/2014/main" id="{B60ACB72-D272-8282-D366-0E582E08216A}"/>
              </a:ext>
            </a:extLst>
          </p:cNvPr>
          <p:cNvSpPr>
            <a:spLocks noGrp="1"/>
          </p:cNvSpPr>
          <p:nvPr>
            <p:ph type="body" sz="half" idx="20" hasCustomPrompt="1"/>
          </p:nvPr>
        </p:nvSpPr>
        <p:spPr>
          <a:xfrm>
            <a:off x="4470045"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
        <p:nvSpPr>
          <p:cNvPr id="17" name="Picture Placeholder 8">
            <a:extLst>
              <a:ext uri="{FF2B5EF4-FFF2-40B4-BE49-F238E27FC236}">
                <a16:creationId xmlns:a16="http://schemas.microsoft.com/office/drawing/2014/main" id="{2639F08D-6BFE-E59C-6674-514F54404BF0}"/>
              </a:ext>
            </a:extLst>
          </p:cNvPr>
          <p:cNvSpPr>
            <a:spLocks noGrp="1"/>
          </p:cNvSpPr>
          <p:nvPr>
            <p:ph type="pic" sz="quarter" idx="21"/>
          </p:nvPr>
        </p:nvSpPr>
        <p:spPr>
          <a:xfrm>
            <a:off x="8103295" y="2025747"/>
            <a:ext cx="3251910" cy="2182813"/>
          </a:xfrm>
        </p:spPr>
        <p:txBody>
          <a:bodyPr/>
          <a:lstStyle>
            <a:lvl1pPr marL="0" indent="0">
              <a:buNone/>
              <a:defRPr/>
            </a:lvl1pPr>
          </a:lstStyle>
          <a:p>
            <a:endParaRPr lang="en-US"/>
          </a:p>
        </p:txBody>
      </p:sp>
      <p:sp>
        <p:nvSpPr>
          <p:cNvPr id="29" name="Text Placeholder 3">
            <a:extLst>
              <a:ext uri="{FF2B5EF4-FFF2-40B4-BE49-F238E27FC236}">
                <a16:creationId xmlns:a16="http://schemas.microsoft.com/office/drawing/2014/main" id="{5749B324-C4A9-08B2-A68C-9F29E7EAC5B5}"/>
              </a:ext>
            </a:extLst>
          </p:cNvPr>
          <p:cNvSpPr>
            <a:spLocks noGrp="1"/>
          </p:cNvSpPr>
          <p:nvPr>
            <p:ph type="body" sz="half" idx="22" hasCustomPrompt="1"/>
          </p:nvPr>
        </p:nvSpPr>
        <p:spPr>
          <a:xfrm>
            <a:off x="8103296" y="4490161"/>
            <a:ext cx="3251910" cy="409478"/>
          </a:xfrm>
        </p:spPr>
        <p:txBody>
          <a:bodyPr/>
          <a:lstStyle>
            <a:lvl1pPr marL="0" indent="0">
              <a:buNone/>
              <a:defRPr sz="18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Heading</a:t>
            </a:r>
          </a:p>
        </p:txBody>
      </p:sp>
      <p:sp>
        <p:nvSpPr>
          <p:cNvPr id="33" name="Text Placeholder 3">
            <a:extLst>
              <a:ext uri="{FF2B5EF4-FFF2-40B4-BE49-F238E27FC236}">
                <a16:creationId xmlns:a16="http://schemas.microsoft.com/office/drawing/2014/main" id="{A5CA4599-3EA5-84C3-107B-893EA3C6C275}"/>
              </a:ext>
            </a:extLst>
          </p:cNvPr>
          <p:cNvSpPr>
            <a:spLocks noGrp="1"/>
          </p:cNvSpPr>
          <p:nvPr>
            <p:ph type="body" sz="half" idx="23" hasCustomPrompt="1"/>
          </p:nvPr>
        </p:nvSpPr>
        <p:spPr>
          <a:xfrm>
            <a:off x="8103296" y="4932612"/>
            <a:ext cx="3251910" cy="960802"/>
          </a:xfrm>
        </p:spPr>
        <p:txBody>
          <a:bodyPr>
            <a:normAutofit/>
          </a:bodyPr>
          <a:lstStyle>
            <a:lvl1pPr marL="0" indent="0">
              <a:buNone/>
              <a:defRPr sz="14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Body copy</a:t>
            </a:r>
          </a:p>
        </p:txBody>
      </p:sp>
    </p:spTree>
    <p:extLst>
      <p:ext uri="{BB962C8B-B14F-4D97-AF65-F5344CB8AC3E}">
        <p14:creationId xmlns:p14="http://schemas.microsoft.com/office/powerpoint/2010/main" val="398050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D5B40-4793-DDA9-B644-3F2CD96C0959}"/>
              </a:ext>
            </a:extLst>
          </p:cNvPr>
          <p:cNvSpPr>
            <a:spLocks noGrp="1"/>
          </p:cNvSpPr>
          <p:nvPr>
            <p:ph type="title"/>
          </p:nvPr>
        </p:nvSpPr>
        <p:spPr>
          <a:xfrm>
            <a:off x="839788" y="748273"/>
            <a:ext cx="3932237" cy="1069975"/>
          </a:xfrm>
        </p:spPr>
        <p:txBody>
          <a:bodyPr anchor="b"/>
          <a:lstStyle>
            <a:lvl1pPr>
              <a:defRPr sz="3200">
                <a:solidFill>
                  <a:schemeClr val="accent1"/>
                </a:solidFill>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13EA545-1D61-BAF0-913B-625C23848575}"/>
              </a:ext>
            </a:extLst>
          </p:cNvPr>
          <p:cNvSpPr>
            <a:spLocks noGrp="1"/>
          </p:cNvSpPr>
          <p:nvPr>
            <p:ph type="pic" idx="1"/>
          </p:nvPr>
        </p:nvSpPr>
        <p:spPr>
          <a:xfrm>
            <a:off x="5183188" y="74827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42146E-FB4E-1202-7B49-E206EA91EF0D}"/>
              </a:ext>
            </a:extLst>
          </p:cNvPr>
          <p:cNvSpPr>
            <a:spLocks noGrp="1"/>
          </p:cNvSpPr>
          <p:nvPr>
            <p:ph type="body" sz="half" idx="2"/>
          </p:nvPr>
        </p:nvSpPr>
        <p:spPr>
          <a:xfrm>
            <a:off x="839788" y="2025747"/>
            <a:ext cx="3932237" cy="36040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FE8BE611-0A45-DC0A-31B5-B9D43AD4A6BA}"/>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434B1CA4-8DEA-6558-E3EA-A6EFFB38A7FE}"/>
              </a:ext>
            </a:extLst>
          </p:cNvPr>
          <p:cNvSpPr>
            <a:spLocks noGrp="1"/>
          </p:cNvSpPr>
          <p:nvPr>
            <p:ph type="sldNum" sz="quarter" idx="12"/>
          </p:nvPr>
        </p:nvSpPr>
        <p:spPr/>
        <p:txBody>
          <a:bodyPr/>
          <a:lstStyle/>
          <a:p>
            <a:fld id="{450B5562-A622-9344-933B-D02B8963DA02}" type="slidenum">
              <a:rPr lang="en-US" smtClean="0"/>
              <a:t>‹#›</a:t>
            </a:fld>
            <a:endParaRPr lang="en-US"/>
          </a:p>
        </p:txBody>
      </p:sp>
    </p:spTree>
    <p:extLst>
      <p:ext uri="{BB962C8B-B14F-4D97-AF65-F5344CB8AC3E}">
        <p14:creationId xmlns:p14="http://schemas.microsoft.com/office/powerpoint/2010/main" val="230931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descr="A group of men wearing orange jackets and helmets working on a construction site&#10;&#10;AI-generated content may be incorrect.">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55142"/>
            <a:ext cx="12192000" cy="7113142"/>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255142"/>
            <a:ext cx="12192000" cy="7113141"/>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B50282EB-8745-E2A4-8B9B-F1FD3ADD92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3845285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E8BE611-0A45-DC0A-31B5-B9D43AD4A6BA}"/>
              </a:ext>
            </a:extLst>
          </p:cNvPr>
          <p:cNvSpPr>
            <a:spLocks noGrp="1"/>
          </p:cNvSpPr>
          <p:nvPr>
            <p:ph type="ftr" sz="quarter" idx="11"/>
          </p:nvPr>
        </p:nvSpPr>
        <p:spPr>
          <a:xfrm>
            <a:off x="838200" y="6356350"/>
            <a:ext cx="4114800" cy="365125"/>
          </a:xfrm>
        </p:spPr>
        <p:txBody>
          <a:bodyPr/>
          <a:lstStyle/>
          <a:p>
            <a:r>
              <a:rPr lang="en-US"/>
              <a:t>Gold Coast Light Rail Stage 3 | </a:t>
            </a:r>
            <a:r>
              <a:rPr lang="en-US" b="1"/>
              <a:t>Science</a:t>
            </a:r>
            <a:r>
              <a:rPr lang="en-US"/>
              <a:t> Tram</a:t>
            </a:r>
          </a:p>
        </p:txBody>
      </p:sp>
      <p:sp>
        <p:nvSpPr>
          <p:cNvPr id="7" name="Slide Number Placeholder 6">
            <a:extLst>
              <a:ext uri="{FF2B5EF4-FFF2-40B4-BE49-F238E27FC236}">
                <a16:creationId xmlns:a16="http://schemas.microsoft.com/office/drawing/2014/main" id="{434B1CA4-8DEA-6558-E3EA-A6EFFB38A7FE}"/>
              </a:ext>
            </a:extLst>
          </p:cNvPr>
          <p:cNvSpPr>
            <a:spLocks noGrp="1"/>
          </p:cNvSpPr>
          <p:nvPr>
            <p:ph type="sldNum" sz="quarter" idx="12"/>
          </p:nvPr>
        </p:nvSpPr>
        <p:spPr/>
        <p:txBody>
          <a:bodyPr/>
          <a:lstStyle/>
          <a:p>
            <a:fld id="{450B5562-A622-9344-933B-D02B8963DA02}" type="slidenum">
              <a:rPr lang="en-US" smtClean="0"/>
              <a:t>‹#›</a:t>
            </a:fld>
            <a:endParaRPr lang="en-US"/>
          </a:p>
        </p:txBody>
      </p:sp>
    </p:spTree>
    <p:extLst>
      <p:ext uri="{BB962C8B-B14F-4D97-AF65-F5344CB8AC3E}">
        <p14:creationId xmlns:p14="http://schemas.microsoft.com/office/powerpoint/2010/main" val="46614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2000" cy="7010400"/>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152400"/>
            <a:ext cx="12192000" cy="70104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5526795"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C7CDF766-33F9-E761-F6A1-4C36753EEC34}"/>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2384423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0966" cy="7010400"/>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152400"/>
            <a:ext cx="11577711" cy="70104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1" y="2001838"/>
            <a:ext cx="5126502"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4A86F70E-3C47-2B55-7C1F-A2B633627D9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422703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1770" cy="7010400"/>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152400"/>
            <a:ext cx="11446277" cy="70104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EB2B964D-4B80-E864-290C-D21CC7D3C279}"/>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1696091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52400"/>
            <a:ext cx="12191770" cy="7010400"/>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1" y="-152400"/>
            <a:ext cx="10196945" cy="70104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21594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F39DB178-FA8E-2377-9D17-EEEBF247B9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62111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3" name="Rectangle 12">
            <a:extLst>
              <a:ext uri="{FF2B5EF4-FFF2-40B4-BE49-F238E27FC236}">
                <a16:creationId xmlns:a16="http://schemas.microsoft.com/office/drawing/2014/main" id="{2A2270D7-F563-58CF-7392-45869E2A92F0}"/>
              </a:ext>
            </a:extLst>
          </p:cNvPr>
          <p:cNvSpPr/>
          <p:nvPr userDrawn="1"/>
        </p:nvSpPr>
        <p:spPr>
          <a:xfrm>
            <a:off x="0" y="0"/>
            <a:ext cx="9144000" cy="6858000"/>
          </a:xfrm>
          <a:prstGeom prst="rect">
            <a:avLst/>
          </a:prstGeom>
          <a:gradFill flip="none" rotWithShape="1">
            <a:gsLst>
              <a:gs pos="0">
                <a:schemeClr val="accent3">
                  <a:lumMod val="67000"/>
                </a:schemeClr>
              </a:gs>
              <a:gs pos="48000">
                <a:schemeClr val="accent3">
                  <a:lumMod val="97000"/>
                  <a:lumOff val="3000"/>
                  <a:alpha val="51000"/>
                </a:schemeClr>
              </a:gs>
              <a:gs pos="100000">
                <a:schemeClr val="accent3">
                  <a:lumMod val="60000"/>
                  <a:lumOff val="40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5526795"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4" name="Picture 3">
            <a:extLst>
              <a:ext uri="{FF2B5EF4-FFF2-40B4-BE49-F238E27FC236}">
                <a16:creationId xmlns:a16="http://schemas.microsoft.com/office/drawing/2014/main" id="{EA59ACA4-BD53-3297-B8B4-F1A12D6B997C}"/>
              </a:ext>
            </a:extLst>
          </p:cNvPr>
          <p:cNvPicPr>
            <a:picLocks noChangeAspect="1"/>
          </p:cNvPicPr>
          <p:nvPr userDrawn="1"/>
        </p:nvPicPr>
        <p:blipFill>
          <a:blip r:embed="rId3" cstate="screen">
            <a:extLst>
              <a:ext uri="{28A0092B-C50C-407E-A947-70E740481C1C}">
                <a14:useLocalDpi xmlns:a14="http://schemas.microsoft.com/office/drawing/2010/main"/>
              </a:ext>
            </a:extLst>
          </a:blip>
          <a:srcRect t="-1208" r="-88" b="-1448"/>
          <a:stretch/>
        </p:blipFill>
        <p:spPr>
          <a:xfrm>
            <a:off x="745724" y="246580"/>
            <a:ext cx="3867373" cy="969169"/>
          </a:xfrm>
          <a:prstGeom prst="rect">
            <a:avLst/>
          </a:prstGeom>
        </p:spPr>
      </p:pic>
    </p:spTree>
    <p:extLst>
      <p:ext uri="{BB962C8B-B14F-4D97-AF65-F5344CB8AC3E}">
        <p14:creationId xmlns:p14="http://schemas.microsoft.com/office/powerpoint/2010/main" val="59045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62A294-4C1B-B3D3-1BD3-806F5E7CA1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0932"/>
          <a:stretch/>
        </p:blipFill>
        <p:spPr>
          <a:xfrm>
            <a:off x="716692" y="12596"/>
            <a:ext cx="11475308" cy="6845403"/>
          </a:xfrm>
          <a:prstGeom prst="rect">
            <a:avLst/>
          </a:prstGeom>
        </p:spPr>
      </p:pic>
      <p:sp>
        <p:nvSpPr>
          <p:cNvPr id="4" name="Rectangle 3">
            <a:extLst>
              <a:ext uri="{FF2B5EF4-FFF2-40B4-BE49-F238E27FC236}">
                <a16:creationId xmlns:a16="http://schemas.microsoft.com/office/drawing/2014/main" id="{52A5435C-64E9-BF71-2165-8B35BF9AA64E}"/>
              </a:ext>
            </a:extLst>
          </p:cNvPr>
          <p:cNvSpPr/>
          <p:nvPr userDrawn="1"/>
        </p:nvSpPr>
        <p:spPr>
          <a:xfrm>
            <a:off x="1" y="-1"/>
            <a:ext cx="6585994" cy="6858001"/>
          </a:xfrm>
          <a:prstGeom prst="rect">
            <a:avLst/>
          </a:prstGeom>
          <a:gradFill>
            <a:gsLst>
              <a:gs pos="0">
                <a:schemeClr val="tx2">
                  <a:lumMod val="0"/>
                </a:schemeClr>
              </a:gs>
              <a:gs pos="48000">
                <a:schemeClr val="accent3">
                  <a:alpha val="93957"/>
                  <a:lumMod val="81386"/>
                </a:schemeClr>
              </a:gs>
              <a:gs pos="100000">
                <a:schemeClr val="accent3">
                  <a:alpha val="0"/>
                  <a:lumMod val="0"/>
                </a:schemeClr>
              </a:gs>
            </a:gsLst>
            <a:lin ang="21594000" scaled="0"/>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98782-8BE4-0F53-70F5-671EF814E472}"/>
              </a:ext>
            </a:extLst>
          </p:cNvPr>
          <p:cNvSpPr>
            <a:spLocks noGrp="1"/>
          </p:cNvSpPr>
          <p:nvPr>
            <p:ph type="ctrTitle" hasCustomPrompt="1"/>
          </p:nvPr>
        </p:nvSpPr>
        <p:spPr>
          <a:xfrm>
            <a:off x="838200" y="2001838"/>
            <a:ext cx="7158318" cy="1856820"/>
          </a:xfrm>
        </p:spPr>
        <p:txBody>
          <a:bodyPr anchor="b"/>
          <a:lstStyle>
            <a:lvl1pPr algn="l">
              <a:defRPr sz="6000">
                <a:solidFill>
                  <a:schemeClr val="accent4"/>
                </a:solidFill>
              </a:defRPr>
            </a:lvl1pPr>
          </a:lstStyle>
          <a:p>
            <a:r>
              <a:rPr lang="en-GB"/>
              <a:t>Title of the presentation</a:t>
            </a:r>
            <a:endParaRPr lang="en-US"/>
          </a:p>
        </p:txBody>
      </p:sp>
      <p:sp>
        <p:nvSpPr>
          <p:cNvPr id="3" name="Subtitle 2">
            <a:extLst>
              <a:ext uri="{FF2B5EF4-FFF2-40B4-BE49-F238E27FC236}">
                <a16:creationId xmlns:a16="http://schemas.microsoft.com/office/drawing/2014/main" id="{2C915851-5DE5-337D-003E-70F7428DE15D}"/>
              </a:ext>
            </a:extLst>
          </p:cNvPr>
          <p:cNvSpPr>
            <a:spLocks noGrp="1"/>
          </p:cNvSpPr>
          <p:nvPr>
            <p:ph type="subTitle" idx="1" hasCustomPrompt="1"/>
          </p:nvPr>
        </p:nvSpPr>
        <p:spPr>
          <a:xfrm>
            <a:off x="838200" y="4054206"/>
            <a:ext cx="9144000" cy="1203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style</a:t>
            </a:r>
            <a:endParaRPr lang="en-US"/>
          </a:p>
        </p:txBody>
      </p:sp>
      <p:pic>
        <p:nvPicPr>
          <p:cNvPr id="6" name="Picture 4">
            <a:extLst>
              <a:ext uri="{FF2B5EF4-FFF2-40B4-BE49-F238E27FC236}">
                <a16:creationId xmlns:a16="http://schemas.microsoft.com/office/drawing/2014/main" id="{89640132-2A54-3E0F-AC8B-903B96736339}"/>
              </a:ext>
            </a:extLst>
          </p:cNvPr>
          <p:cNvPicPr>
            <a:picLocks noChangeAspect="1"/>
          </p:cNvPicPr>
          <p:nvPr userDrawn="1"/>
        </p:nvPicPr>
        <p:blipFill>
          <a:blip r:embed="rId3">
            <a:extLst>
              <a:ext uri="{96DAC541-7B7A-43D3-8B79-37D633B846F1}">
                <asvg:svgBlip xmlns:asvg="http://schemas.microsoft.com/office/drawing/2016/SVG/main" r:embed="rId4"/>
              </a:ext>
            </a:extLst>
          </a:blip>
          <a:srcRect t="-950" b="-1081"/>
          <a:stretch/>
        </p:blipFill>
        <p:spPr>
          <a:xfrm>
            <a:off x="745724" y="246580"/>
            <a:ext cx="3867373" cy="969169"/>
          </a:xfrm>
          <a:prstGeom prst="rect">
            <a:avLst/>
          </a:prstGeom>
        </p:spPr>
      </p:pic>
    </p:spTree>
    <p:extLst>
      <p:ext uri="{BB962C8B-B14F-4D97-AF65-F5344CB8AC3E}">
        <p14:creationId xmlns:p14="http://schemas.microsoft.com/office/powerpoint/2010/main" val="384399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231ACD-8DCE-73D8-4932-EB79A1832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0F2FE0-1EDF-8873-018C-F5620D3214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2B4D7F1-3F8A-E5A8-76F5-CDF9BF7EFF3A}"/>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Gold Coast Light Rail Stage 3 | </a:t>
            </a:r>
            <a:r>
              <a:rPr lang="en-US" b="1"/>
              <a:t>Science</a:t>
            </a:r>
            <a:r>
              <a:rPr lang="en-US"/>
              <a:t> Tram</a:t>
            </a:r>
          </a:p>
        </p:txBody>
      </p:sp>
      <p:sp>
        <p:nvSpPr>
          <p:cNvPr id="6" name="Slide Number Placeholder 5">
            <a:extLst>
              <a:ext uri="{FF2B5EF4-FFF2-40B4-BE49-F238E27FC236}">
                <a16:creationId xmlns:a16="http://schemas.microsoft.com/office/drawing/2014/main" id="{62E5DE41-8020-B314-16B5-98B6E2362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0B5562-A622-9344-933B-D02B8963DA02}" type="slidenum">
              <a:rPr lang="en-US" smtClean="0"/>
              <a:t>‹#›</a:t>
            </a:fld>
            <a:endParaRPr lang="en-US"/>
          </a:p>
        </p:txBody>
      </p:sp>
    </p:spTree>
    <p:extLst>
      <p:ext uri="{BB962C8B-B14F-4D97-AF65-F5344CB8AC3E}">
        <p14:creationId xmlns:p14="http://schemas.microsoft.com/office/powerpoint/2010/main" val="1123178574"/>
      </p:ext>
    </p:extLst>
  </p:cSld>
  <p:clrMap bg1="lt1" tx1="dk1" bg2="lt2" tx2="dk2" accent1="accent1" accent2="accent2" accent3="accent3" accent4="accent4" accent5="accent5" accent6="accent6" hlink="hlink" folHlink="folHlink"/>
  <p:sldLayoutIdLst>
    <p:sldLayoutId id="2147483732" r:id="rId1"/>
    <p:sldLayoutId id="2147483723" r:id="rId2"/>
    <p:sldLayoutId id="2147483724" r:id="rId3"/>
    <p:sldLayoutId id="2147483681" r:id="rId4"/>
    <p:sldLayoutId id="2147483682" r:id="rId5"/>
    <p:sldLayoutId id="2147483680" r:id="rId6"/>
    <p:sldLayoutId id="2147483679" r:id="rId7"/>
    <p:sldLayoutId id="2147483729" r:id="rId8"/>
    <p:sldLayoutId id="2147483730" r:id="rId9"/>
    <p:sldLayoutId id="2147483731" r:id="rId10"/>
    <p:sldLayoutId id="2147483660" r:id="rId11"/>
    <p:sldLayoutId id="2147483671" r:id="rId12"/>
    <p:sldLayoutId id="2147483677" r:id="rId13"/>
    <p:sldLayoutId id="2147483678" r:id="rId14"/>
    <p:sldLayoutId id="2147483661" r:id="rId15"/>
    <p:sldLayoutId id="2147483662" r:id="rId16"/>
    <p:sldLayoutId id="2147483663" r:id="rId17"/>
    <p:sldLayoutId id="2147483665" r:id="rId18"/>
    <p:sldLayoutId id="2147483668" r:id="rId19"/>
    <p:sldLayoutId id="2147483666" r:id="rId20"/>
    <p:sldLayoutId id="2147483667" r:id="rId21"/>
    <p:sldLayoutId id="2147483669" r:id="rId22"/>
    <p:sldLayoutId id="2147483654" r:id="rId23"/>
    <p:sldLayoutId id="2147483670" r:id="rId24"/>
    <p:sldLayoutId id="2147483676" r:id="rId25"/>
    <p:sldLayoutId id="2147483673" r:id="rId26"/>
    <p:sldLayoutId id="2147483674" r:id="rId27"/>
    <p:sldLayoutId id="2147483675" r:id="rId28"/>
    <p:sldLayoutId id="2147483657" r:id="rId29"/>
    <p:sldLayoutId id="2147483672" r:id="rId30"/>
  </p:sldLayoutIdLst>
  <p:hf hdr="0" dt="0"/>
  <p:txStyles>
    <p:titleStyle>
      <a:lvl1pPr algn="l" defTabSz="914400" rtl="0" eaLnBrk="1" latinLnBrk="0" hangingPunct="1">
        <a:lnSpc>
          <a:spcPct val="90000"/>
        </a:lnSpc>
        <a:spcBef>
          <a:spcPct val="0"/>
        </a:spcBef>
        <a:buNone/>
        <a:defRPr sz="4400" b="1" kern="1200">
          <a:solidFill>
            <a:schemeClr val="tx1"/>
          </a:solidFill>
          <a:latin typeface="NeueHaasGroteskDisp Pro" panose="020B0504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ueHaasGroteskDisp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ueHaasGroteskDisp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ueHaasGroteskDisp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HaasGroteskDisp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HaasGroteskDisp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png"/><Relationship Id="rId7" Type="http://schemas.openxmlformats.org/officeDocument/2006/relationships/diagramColors" Target="../diagrams/colors1.xml"/><Relationship Id="rId2" Type="http://schemas.openxmlformats.org/officeDocument/2006/relationships/image" Target="../media/image27.png"/><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Layout" Target="../diagrams/layout2.xml"/><Relationship Id="rId7" Type="http://schemas.openxmlformats.org/officeDocument/2006/relationships/image" Target="../media/image46.png"/><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media.caapp.com.au/embed/8OAjsQpg90Ay"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1.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53.sv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media.caapp.com.au/embed/cBhyvkNZXa5g"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E519-718F-8CA8-7C40-1B774DCA05CB}"/>
              </a:ext>
            </a:extLst>
          </p:cNvPr>
          <p:cNvSpPr>
            <a:spLocks noGrp="1"/>
          </p:cNvSpPr>
          <p:nvPr>
            <p:ph type="ctrTitle"/>
          </p:nvPr>
        </p:nvSpPr>
        <p:spPr>
          <a:xfrm>
            <a:off x="623277" y="1786326"/>
            <a:ext cx="4272510" cy="1856820"/>
          </a:xfrm>
        </p:spPr>
        <p:txBody>
          <a:bodyPr>
            <a:normAutofit/>
          </a:bodyPr>
          <a:lstStyle/>
          <a:p>
            <a:r>
              <a:rPr lang="en-US" sz="5400">
                <a:latin typeface="NeueHaasGroteskDisp Pro"/>
              </a:rPr>
              <a:t>Sustainability on Stage 3</a:t>
            </a:r>
            <a:endParaRPr lang="en-US">
              <a:latin typeface="NeueHaasGroteskDisp Pro"/>
            </a:endParaRPr>
          </a:p>
        </p:txBody>
      </p:sp>
      <p:sp>
        <p:nvSpPr>
          <p:cNvPr id="3" name="Subtitle 2">
            <a:extLst>
              <a:ext uri="{FF2B5EF4-FFF2-40B4-BE49-F238E27FC236}">
                <a16:creationId xmlns:a16="http://schemas.microsoft.com/office/drawing/2014/main" id="{B960D5B3-9760-A3F0-1275-7E077F1ABFF5}"/>
              </a:ext>
            </a:extLst>
          </p:cNvPr>
          <p:cNvSpPr>
            <a:spLocks noGrp="1"/>
          </p:cNvSpPr>
          <p:nvPr>
            <p:ph type="subTitle" idx="1"/>
          </p:nvPr>
        </p:nvSpPr>
        <p:spPr>
          <a:xfrm>
            <a:off x="623277" y="3854466"/>
            <a:ext cx="9144000" cy="1203593"/>
          </a:xfrm>
        </p:spPr>
        <p:txBody>
          <a:bodyPr vert="horz" lIns="91440" tIns="45720" rIns="91440" bIns="45720" rtlCol="0" anchor="t">
            <a:normAutofit/>
          </a:bodyPr>
          <a:lstStyle/>
          <a:p>
            <a:r>
              <a:rPr lang="en-US">
                <a:latin typeface="NeueHaasGroteskDisp Pro"/>
              </a:rPr>
              <a:t>Classroom presentation</a:t>
            </a:r>
            <a:endParaRPr lang="en-US">
              <a:solidFill>
                <a:srgbClr val="000000"/>
              </a:solidFill>
              <a:latin typeface="NeueHaasGroteskDisp Pro"/>
            </a:endParaRPr>
          </a:p>
          <a:p>
            <a:endParaRPr lang="en-US"/>
          </a:p>
        </p:txBody>
      </p:sp>
      <p:pic>
        <p:nvPicPr>
          <p:cNvPr id="5" name="Picture 4" descr="A black and white sign with white text&#10;&#10;AI-generated content may be incorrect.">
            <a:extLst>
              <a:ext uri="{FF2B5EF4-FFF2-40B4-BE49-F238E27FC236}">
                <a16:creationId xmlns:a16="http://schemas.microsoft.com/office/drawing/2014/main" id="{AD3BA872-6BEE-375A-3D4E-B5891489AE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3912" y="276225"/>
            <a:ext cx="1657350" cy="838200"/>
          </a:xfrm>
          <a:prstGeom prst="rect">
            <a:avLst/>
          </a:prstGeom>
        </p:spPr>
      </p:pic>
    </p:spTree>
    <p:extLst>
      <p:ext uri="{BB962C8B-B14F-4D97-AF65-F5344CB8AC3E}">
        <p14:creationId xmlns:p14="http://schemas.microsoft.com/office/powerpoint/2010/main" val="831337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F9D2-A1E2-B389-B96A-416127E3FDC1}"/>
              </a:ext>
            </a:extLst>
          </p:cNvPr>
          <p:cNvSpPr>
            <a:spLocks noGrp="1"/>
          </p:cNvSpPr>
          <p:nvPr>
            <p:ph type="title"/>
          </p:nvPr>
        </p:nvSpPr>
        <p:spPr/>
        <p:txBody>
          <a:bodyPr vert="horz" lIns="91440" tIns="45720" rIns="91440" bIns="45720" rtlCol="0" anchor="ctr">
            <a:normAutofit/>
          </a:bodyPr>
          <a:lstStyle/>
          <a:p>
            <a:r>
              <a:rPr lang="en-AU">
                <a:latin typeface="NeueHaasGroteskDisp Pro"/>
              </a:rPr>
              <a:t>Who builds this project?</a:t>
            </a:r>
            <a:endParaRPr lang="en-AU"/>
          </a:p>
        </p:txBody>
      </p:sp>
      <p:sp>
        <p:nvSpPr>
          <p:cNvPr id="3" name="Footer Placeholder 2">
            <a:extLst>
              <a:ext uri="{FF2B5EF4-FFF2-40B4-BE49-F238E27FC236}">
                <a16:creationId xmlns:a16="http://schemas.microsoft.com/office/drawing/2014/main" id="{EA9FFABE-1A04-D590-2F09-F7D76F6F6B9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82000"/>
                  </a:srgbClr>
                </a:solidFill>
                <a:effectLst/>
                <a:uLnTx/>
                <a:uFillTx/>
                <a:latin typeface="Aptos" panose="02110004020202020204"/>
                <a:ea typeface="+mn-ea"/>
                <a:cs typeface="+mn-cs"/>
              </a:rPr>
              <a:t>Gold Coast Light Rail Stage 3 | </a:t>
            </a:r>
            <a:r>
              <a:rPr kumimoji="0" lang="en-US" sz="1200" b="1" i="0" u="none" strike="noStrike" kern="1200" cap="none" spc="0" normalizeH="0" baseline="0" noProof="0">
                <a:ln>
                  <a:noFill/>
                </a:ln>
                <a:solidFill>
                  <a:srgbClr val="000000">
                    <a:tint val="82000"/>
                  </a:srgbClr>
                </a:solidFill>
                <a:effectLst/>
                <a:uLnTx/>
                <a:uFillTx/>
                <a:latin typeface="Aptos" panose="02110004020202020204"/>
                <a:ea typeface="+mn-ea"/>
                <a:cs typeface="+mn-cs"/>
              </a:rPr>
              <a:t>Science</a:t>
            </a:r>
            <a:r>
              <a:rPr kumimoji="0" lang="en-US" sz="1200" b="0" i="0" u="none" strike="noStrike" kern="1200" cap="none" spc="0" normalizeH="0" baseline="0" noProof="0">
                <a:ln>
                  <a:noFill/>
                </a:ln>
                <a:solidFill>
                  <a:srgbClr val="000000">
                    <a:tint val="82000"/>
                  </a:srgbClr>
                </a:solidFill>
                <a:effectLst/>
                <a:uLnTx/>
                <a:uFillTx/>
                <a:latin typeface="Aptos" panose="02110004020202020204"/>
                <a:ea typeface="+mn-ea"/>
                <a:cs typeface="+mn-cs"/>
              </a:rPr>
              <a:t> Tram</a:t>
            </a:r>
          </a:p>
        </p:txBody>
      </p:sp>
      <p:sp>
        <p:nvSpPr>
          <p:cNvPr id="4" name="Slide Number Placeholder 3">
            <a:extLst>
              <a:ext uri="{FF2B5EF4-FFF2-40B4-BE49-F238E27FC236}">
                <a16:creationId xmlns:a16="http://schemas.microsoft.com/office/drawing/2014/main" id="{E3E379A4-E419-97C9-07C1-BDDE17D9B8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B5562-A622-9344-933B-D02B8963DA02}" type="slidenum">
              <a:rPr kumimoji="0" lang="en-US" sz="1200" b="0" i="0" u="none" strike="noStrike" kern="1200" cap="none" spc="0" normalizeH="0" baseline="0" noProof="0" smtClean="0">
                <a:ln>
                  <a:noFill/>
                </a:ln>
                <a:solidFill>
                  <a:srgbClr val="000000">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tint val="82000"/>
                </a:srgbClr>
              </a:solidFill>
              <a:effectLst/>
              <a:uLnTx/>
              <a:uFillTx/>
              <a:latin typeface="Aptos" panose="02110004020202020204"/>
              <a:ea typeface="+mn-ea"/>
              <a:cs typeface="+mn-cs"/>
            </a:endParaRPr>
          </a:p>
        </p:txBody>
      </p:sp>
      <p:sp>
        <p:nvSpPr>
          <p:cNvPr id="6" name="Text Placeholder 5">
            <a:extLst>
              <a:ext uri="{FF2B5EF4-FFF2-40B4-BE49-F238E27FC236}">
                <a16:creationId xmlns:a16="http://schemas.microsoft.com/office/drawing/2014/main" id="{DA7E01D9-36A7-DBED-7899-776660C0F151}"/>
              </a:ext>
            </a:extLst>
          </p:cNvPr>
          <p:cNvSpPr>
            <a:spLocks noGrp="1"/>
          </p:cNvSpPr>
          <p:nvPr>
            <p:ph type="body" sz="half" idx="2"/>
          </p:nvPr>
        </p:nvSpPr>
        <p:spPr>
          <a:xfrm>
            <a:off x="838199" y="4029554"/>
            <a:ext cx="3251910" cy="409478"/>
          </a:xfrm>
          <a:ln>
            <a:noFill/>
          </a:ln>
        </p:spPr>
        <p:txBody>
          <a:bodyPr/>
          <a:lstStyle/>
          <a:p>
            <a:pPr>
              <a:spcAft>
                <a:spcPts val="428"/>
              </a:spcAft>
            </a:pPr>
            <a:r>
              <a:rPr lang="en-AU" b="1">
                <a:effectLst/>
                <a:latin typeface="Neue Haas Grotesk Display Pro" panose="020B0504020202020204" pitchFamily="34" charset="77"/>
              </a:rPr>
              <a:t>Technical roles</a:t>
            </a:r>
            <a:endParaRPr lang="en-AU">
              <a:effectLst/>
              <a:latin typeface="Neue Haas Grotesk Display Pro" panose="020B0504020202020204" pitchFamily="34" charset="77"/>
            </a:endParaRPr>
          </a:p>
          <a:p>
            <a:endParaRPr lang="en-US"/>
          </a:p>
        </p:txBody>
      </p:sp>
      <p:sp>
        <p:nvSpPr>
          <p:cNvPr id="7" name="Text Placeholder 6">
            <a:extLst>
              <a:ext uri="{FF2B5EF4-FFF2-40B4-BE49-F238E27FC236}">
                <a16:creationId xmlns:a16="http://schemas.microsoft.com/office/drawing/2014/main" id="{FECA93CE-D6C4-412F-02FA-49FC9E007A89}"/>
              </a:ext>
            </a:extLst>
          </p:cNvPr>
          <p:cNvSpPr>
            <a:spLocks noGrp="1"/>
          </p:cNvSpPr>
          <p:nvPr>
            <p:ph type="body" sz="half" idx="17"/>
          </p:nvPr>
        </p:nvSpPr>
        <p:spPr>
          <a:xfrm>
            <a:off x="838200" y="4541651"/>
            <a:ext cx="3251910" cy="1479640"/>
          </a:xfrm>
          <a:ln>
            <a:noFill/>
          </a:ln>
        </p:spPr>
        <p:txBody>
          <a:bodyPr>
            <a:noAutofit/>
          </a:bodyPr>
          <a:lstStyle/>
          <a:p>
            <a:pPr>
              <a:lnSpc>
                <a:spcPct val="100000"/>
              </a:lnSpc>
              <a:spcAft>
                <a:spcPts val="428"/>
              </a:spcAft>
            </a:pPr>
            <a:r>
              <a:rPr lang="en-AU">
                <a:solidFill>
                  <a:schemeClr val="tx1"/>
                </a:solidFill>
                <a:effectLst/>
                <a:latin typeface="Neue Haas Grotesk Display Pro" panose="020B0504020202020204" pitchFamily="34" charset="77"/>
              </a:rPr>
              <a:t>These include positions that focus on the technical aspects of the project, such as engineers, architects, surveyors, environmental advisor, and site supervisors. They ensure that the project is designed and built according to specifications and safety standards.</a:t>
            </a:r>
          </a:p>
        </p:txBody>
      </p:sp>
      <p:sp>
        <p:nvSpPr>
          <p:cNvPr id="9" name="Text Placeholder 8">
            <a:extLst>
              <a:ext uri="{FF2B5EF4-FFF2-40B4-BE49-F238E27FC236}">
                <a16:creationId xmlns:a16="http://schemas.microsoft.com/office/drawing/2014/main" id="{695E6012-AAC4-5319-156E-7B819C7FE63A}"/>
              </a:ext>
            </a:extLst>
          </p:cNvPr>
          <p:cNvSpPr>
            <a:spLocks noGrp="1"/>
          </p:cNvSpPr>
          <p:nvPr>
            <p:ph type="body" sz="half" idx="19"/>
          </p:nvPr>
        </p:nvSpPr>
        <p:spPr>
          <a:xfrm>
            <a:off x="4470045" y="4022253"/>
            <a:ext cx="3251910" cy="409478"/>
          </a:xfrm>
        </p:spPr>
        <p:txBody>
          <a:bodyPr/>
          <a:lstStyle/>
          <a:p>
            <a:pPr>
              <a:spcAft>
                <a:spcPts val="428"/>
              </a:spcAft>
            </a:pPr>
            <a:r>
              <a:rPr lang="en-AU" b="1">
                <a:effectLst/>
                <a:latin typeface="Neue Haas Grotesk Display Pro" panose="020B0504020202020204" pitchFamily="34" charset="77"/>
              </a:rPr>
              <a:t>Workforce roles</a:t>
            </a:r>
            <a:endParaRPr lang="en-AU">
              <a:effectLst/>
              <a:latin typeface="Neue Haas Grotesk Display Pro" panose="020B0504020202020204" pitchFamily="34" charset="77"/>
            </a:endParaRPr>
          </a:p>
        </p:txBody>
      </p:sp>
      <p:sp>
        <p:nvSpPr>
          <p:cNvPr id="12" name="Text Placeholder 11">
            <a:extLst>
              <a:ext uri="{FF2B5EF4-FFF2-40B4-BE49-F238E27FC236}">
                <a16:creationId xmlns:a16="http://schemas.microsoft.com/office/drawing/2014/main" id="{C3EE5A19-FD27-C6AA-A691-F3551B4B358F}"/>
              </a:ext>
            </a:extLst>
          </p:cNvPr>
          <p:cNvSpPr>
            <a:spLocks noGrp="1"/>
          </p:cNvSpPr>
          <p:nvPr>
            <p:ph type="body" sz="half" idx="22"/>
          </p:nvPr>
        </p:nvSpPr>
        <p:spPr>
          <a:xfrm>
            <a:off x="8112261" y="4020766"/>
            <a:ext cx="3251910" cy="409478"/>
          </a:xfrm>
        </p:spPr>
        <p:txBody>
          <a:bodyPr>
            <a:noAutofit/>
          </a:bodyPr>
          <a:lstStyle/>
          <a:p>
            <a:r>
              <a:rPr lang="en-AU" b="1">
                <a:effectLst/>
                <a:latin typeface="Neue Haas Grotesk Display Pro" panose="020B0504020202020204" pitchFamily="34" charset="77"/>
              </a:rPr>
              <a:t>Management and administrative roles</a:t>
            </a:r>
            <a:endParaRPr lang="en-AU">
              <a:effectLst/>
              <a:latin typeface="Neue Haas Grotesk Display Pro" panose="020B0504020202020204" pitchFamily="34" charset="77"/>
            </a:endParaRPr>
          </a:p>
        </p:txBody>
      </p:sp>
      <p:sp>
        <p:nvSpPr>
          <p:cNvPr id="20" name="Text Placeholder 6">
            <a:extLst>
              <a:ext uri="{FF2B5EF4-FFF2-40B4-BE49-F238E27FC236}">
                <a16:creationId xmlns:a16="http://schemas.microsoft.com/office/drawing/2014/main" id="{100E2396-7208-74E4-36E4-22C4FC09FA4C}"/>
              </a:ext>
            </a:extLst>
          </p:cNvPr>
          <p:cNvSpPr txBox="1">
            <a:spLocks/>
          </p:cNvSpPr>
          <p:nvPr/>
        </p:nvSpPr>
        <p:spPr>
          <a:xfrm>
            <a:off x="4474029" y="4541651"/>
            <a:ext cx="3251910" cy="14796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2"/>
                </a:solidFill>
                <a:latin typeface="NeueHaasGroteskDisp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NeueHaasGroteskDisp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NeueHaasGroteskDisp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NeueHaasGroteskDisp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NeueHaasGroteskDisp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428"/>
              </a:spcAft>
              <a:buClrTx/>
              <a:buSzTx/>
              <a:buFont typeface="Arial" panose="020B0604020202020204" pitchFamily="34" charset="0"/>
              <a:buNone/>
              <a:tabLst/>
              <a:defRPr/>
            </a:pPr>
            <a:r>
              <a:rPr kumimoji="0" lang="en-AU" sz="1400" b="0" i="0" u="none" strike="noStrike" kern="1200" cap="none" spc="0" normalizeH="0" baseline="0" noProof="0">
                <a:ln>
                  <a:noFill/>
                </a:ln>
                <a:solidFill>
                  <a:srgbClr val="000000"/>
                </a:solidFill>
                <a:effectLst/>
                <a:uLnTx/>
                <a:uFillTx/>
                <a:latin typeface="Neue Haas Grotesk Display Pro" panose="020B0504020202020204" pitchFamily="34" charset="77"/>
                <a:ea typeface="+mn-ea"/>
                <a:cs typeface="+mn-cs"/>
              </a:rPr>
              <a:t>This category encompasses the entry level, apprentice and trainee labour force, including carpenters, electricians, plumbers, and general construction workers. These individuals are directly involved in the physical construction of the project.</a:t>
            </a:r>
          </a:p>
        </p:txBody>
      </p:sp>
      <p:sp>
        <p:nvSpPr>
          <p:cNvPr id="21" name="Text Placeholder 6">
            <a:extLst>
              <a:ext uri="{FF2B5EF4-FFF2-40B4-BE49-F238E27FC236}">
                <a16:creationId xmlns:a16="http://schemas.microsoft.com/office/drawing/2014/main" id="{098322D4-CFF8-C4A0-57B1-320627200D5D}"/>
              </a:ext>
            </a:extLst>
          </p:cNvPr>
          <p:cNvSpPr txBox="1">
            <a:spLocks/>
          </p:cNvSpPr>
          <p:nvPr/>
        </p:nvSpPr>
        <p:spPr>
          <a:xfrm>
            <a:off x="8101890" y="4541651"/>
            <a:ext cx="3251910" cy="14796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2"/>
                </a:solidFill>
                <a:latin typeface="NeueHaasGroteskDisp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NeueHaasGroteskDisp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NeueHaasGroteskDisp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NeueHaasGroteskDisp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NeueHaasGroteskDisp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428"/>
              </a:spcAft>
              <a:buClrTx/>
              <a:buSzTx/>
              <a:buFont typeface="Arial" panose="020B0604020202020204" pitchFamily="34" charset="0"/>
              <a:buNone/>
              <a:tabLst/>
              <a:defRPr/>
            </a:pPr>
            <a:r>
              <a:rPr kumimoji="0" lang="en-AU" sz="1400" b="0" i="0" u="none" strike="noStrike" kern="1200" cap="none" spc="0" normalizeH="0" baseline="0" noProof="0">
                <a:ln>
                  <a:noFill/>
                </a:ln>
                <a:solidFill>
                  <a:srgbClr val="000000"/>
                </a:solidFill>
                <a:effectLst/>
                <a:uLnTx/>
                <a:uFillTx/>
                <a:latin typeface="Neue Haas Grotesk Display Pro" panose="020B0504020202020204" pitchFamily="34" charset="77"/>
                <a:ea typeface="+mn-ea"/>
                <a:cs typeface="+mn-cs"/>
              </a:rPr>
              <a:t>These roles involve planning, coordinating, and overseeing the project. They include project managers, contract managers, procurement officers, training and administrative staff, media and community engagement officers.</a:t>
            </a:r>
          </a:p>
        </p:txBody>
      </p:sp>
      <p:pic>
        <p:nvPicPr>
          <p:cNvPr id="14" name="Picture Placeholder 13" descr="A group of men in orange vests and helmets working on a platform&#10;&#10;AI-generated content may be incorrect.">
            <a:extLst>
              <a:ext uri="{FF2B5EF4-FFF2-40B4-BE49-F238E27FC236}">
                <a16:creationId xmlns:a16="http://schemas.microsoft.com/office/drawing/2014/main" id="{B665C9E4-A7AF-DD60-7916-B1D1452D956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838199" y="1690688"/>
            <a:ext cx="3251910" cy="2182813"/>
          </a:xfrm>
        </p:spPr>
      </p:pic>
      <p:pic>
        <p:nvPicPr>
          <p:cNvPr id="23" name="Picture Placeholder 22" descr="A group of construction workers on a track&#10;&#10;AI-generated content may be incorrect.">
            <a:extLst>
              <a:ext uri="{FF2B5EF4-FFF2-40B4-BE49-F238E27FC236}">
                <a16:creationId xmlns:a16="http://schemas.microsoft.com/office/drawing/2014/main" id="{C4BD6CD2-FC89-3D86-50D4-132035BA8654}"/>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xfrm>
            <a:off x="4470045" y="1700924"/>
            <a:ext cx="3251910" cy="2182813"/>
          </a:xfrm>
        </p:spPr>
      </p:pic>
      <p:pic>
        <p:nvPicPr>
          <p:cNvPr id="27" name="Picture 26">
            <a:extLst>
              <a:ext uri="{FF2B5EF4-FFF2-40B4-BE49-F238E27FC236}">
                <a16:creationId xmlns:a16="http://schemas.microsoft.com/office/drawing/2014/main" id="{5FD79E59-577B-A863-BCE9-932214EF7A9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105874" y="1681919"/>
            <a:ext cx="3247926" cy="2200351"/>
          </a:xfrm>
          <a:prstGeom prst="rect">
            <a:avLst/>
          </a:prstGeom>
        </p:spPr>
      </p:pic>
    </p:spTree>
    <p:extLst>
      <p:ext uri="{BB962C8B-B14F-4D97-AF65-F5344CB8AC3E}">
        <p14:creationId xmlns:p14="http://schemas.microsoft.com/office/powerpoint/2010/main" val="110709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F50B1-0234-311A-D283-322D3268321A}"/>
              </a:ext>
            </a:extLst>
          </p:cNvPr>
          <p:cNvSpPr>
            <a:spLocks noGrp="1"/>
          </p:cNvSpPr>
          <p:nvPr>
            <p:ph type="title"/>
          </p:nvPr>
        </p:nvSpPr>
        <p:spPr/>
        <p:txBody>
          <a:bodyPr/>
          <a:lstStyle/>
          <a:p>
            <a:r>
              <a:rPr lang="en-US">
                <a:solidFill>
                  <a:schemeClr val="accent1"/>
                </a:solidFill>
              </a:rPr>
              <a:t>Stage 3 roles</a:t>
            </a:r>
          </a:p>
        </p:txBody>
      </p:sp>
      <p:sp>
        <p:nvSpPr>
          <p:cNvPr id="3" name="Footer Placeholder 2">
            <a:extLst>
              <a:ext uri="{FF2B5EF4-FFF2-40B4-BE49-F238E27FC236}">
                <a16:creationId xmlns:a16="http://schemas.microsoft.com/office/drawing/2014/main" id="{55ACA8D8-C007-5046-A038-312C881C6DE6}"/>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2E3B804A-5C38-35FA-DAB4-5BAAF5244C9D}"/>
              </a:ext>
            </a:extLst>
          </p:cNvPr>
          <p:cNvSpPr>
            <a:spLocks noGrp="1"/>
          </p:cNvSpPr>
          <p:nvPr>
            <p:ph type="sldNum" sz="quarter" idx="12"/>
          </p:nvPr>
        </p:nvSpPr>
        <p:spPr/>
        <p:txBody>
          <a:bodyPr/>
          <a:lstStyle/>
          <a:p>
            <a:fld id="{450B5562-A622-9344-933B-D02B8963DA02}" type="slidenum">
              <a:rPr lang="en-US" smtClean="0"/>
              <a:t>11</a:t>
            </a:fld>
            <a:endParaRPr lang="en-US"/>
          </a:p>
        </p:txBody>
      </p:sp>
      <p:sp>
        <p:nvSpPr>
          <p:cNvPr id="11" name="Text Placeholder 10">
            <a:extLst>
              <a:ext uri="{FF2B5EF4-FFF2-40B4-BE49-F238E27FC236}">
                <a16:creationId xmlns:a16="http://schemas.microsoft.com/office/drawing/2014/main" id="{AFA83758-C9EE-A2B8-45F1-5802C97DB8DA}"/>
              </a:ext>
            </a:extLst>
          </p:cNvPr>
          <p:cNvSpPr>
            <a:spLocks noGrp="1"/>
          </p:cNvSpPr>
          <p:nvPr>
            <p:ph type="body" sz="half" idx="2"/>
          </p:nvPr>
        </p:nvSpPr>
        <p:spPr>
          <a:xfrm>
            <a:off x="6305119" y="2042732"/>
            <a:ext cx="2391696" cy="409478"/>
          </a:xfrm>
        </p:spPr>
        <p:txBody>
          <a:bodyPr vert="horz" lIns="91440" tIns="45720" rIns="91440" bIns="45720" rtlCol="0" anchor="t">
            <a:normAutofit/>
          </a:bodyPr>
          <a:lstStyle/>
          <a:p>
            <a:r>
              <a:rPr lang="en-US">
                <a:latin typeface="NeueHaasGroteskDisp Pro"/>
              </a:rPr>
              <a:t>Sustainability Manager</a:t>
            </a:r>
            <a:endParaRPr lang="en-AU"/>
          </a:p>
        </p:txBody>
      </p:sp>
      <p:sp>
        <p:nvSpPr>
          <p:cNvPr id="20" name="Text Placeholder 19">
            <a:extLst>
              <a:ext uri="{FF2B5EF4-FFF2-40B4-BE49-F238E27FC236}">
                <a16:creationId xmlns:a16="http://schemas.microsoft.com/office/drawing/2014/main" id="{B532F669-5003-644D-4B0B-43EA456E2D3C}"/>
              </a:ext>
            </a:extLst>
          </p:cNvPr>
          <p:cNvSpPr>
            <a:spLocks noGrp="1"/>
          </p:cNvSpPr>
          <p:nvPr>
            <p:ph type="body" sz="half" idx="17"/>
          </p:nvPr>
        </p:nvSpPr>
        <p:spPr>
          <a:xfrm>
            <a:off x="6231620" y="2885549"/>
            <a:ext cx="2391696" cy="2182812"/>
          </a:xfrm>
          <a:ln>
            <a:noFill/>
          </a:ln>
        </p:spPr>
        <p:txBody>
          <a:bodyPr vert="horz" lIns="91440" tIns="45720" rIns="91440" bIns="45720" rtlCol="0">
            <a:noAutofit/>
          </a:bodyPr>
          <a:lstStyle/>
          <a:p>
            <a:pPr>
              <a:lnSpc>
                <a:spcPct val="100000"/>
              </a:lnSpc>
              <a:spcAft>
                <a:spcPts val="428"/>
              </a:spcAft>
            </a:pPr>
            <a:r>
              <a:rPr lang="en-US">
                <a:solidFill>
                  <a:schemeClr val="tx1"/>
                </a:solidFill>
                <a:latin typeface="Neue Haas Grotesk Display Pro" panose="020B0504020202020204" pitchFamily="34" charset="77"/>
              </a:rPr>
              <a:t>Provides expert advice, monitors and records data on sustainable building practices, energy efficiency, and the use of eco-friendly materials. They help projects achieve certifications like Infrastructure Sustainability ratings.</a:t>
            </a:r>
            <a:endParaRPr lang="en-AU">
              <a:solidFill>
                <a:schemeClr val="tx1"/>
              </a:solidFill>
              <a:latin typeface="Neue Haas Grotesk Display Pro" panose="020B0504020202020204" pitchFamily="34" charset="77"/>
            </a:endParaRPr>
          </a:p>
        </p:txBody>
      </p:sp>
      <p:sp>
        <p:nvSpPr>
          <p:cNvPr id="26" name="Text Placeholder 25">
            <a:extLst>
              <a:ext uri="{FF2B5EF4-FFF2-40B4-BE49-F238E27FC236}">
                <a16:creationId xmlns:a16="http://schemas.microsoft.com/office/drawing/2014/main" id="{5FFDAD34-B8D8-C02A-6B54-5BBEBA6A1F37}"/>
              </a:ext>
            </a:extLst>
          </p:cNvPr>
          <p:cNvSpPr>
            <a:spLocks noGrp="1"/>
          </p:cNvSpPr>
          <p:nvPr>
            <p:ph type="body" sz="half" idx="25"/>
          </p:nvPr>
        </p:nvSpPr>
        <p:spPr>
          <a:xfrm>
            <a:off x="3523329" y="2042732"/>
            <a:ext cx="2391696" cy="409478"/>
          </a:xfrm>
        </p:spPr>
        <p:txBody>
          <a:bodyPr vert="horz" lIns="91440" tIns="45720" rIns="91440" bIns="45720" rtlCol="0" anchor="t">
            <a:normAutofit/>
          </a:bodyPr>
          <a:lstStyle/>
          <a:p>
            <a:r>
              <a:rPr lang="en-US">
                <a:latin typeface="NeueHaasGroteskDisp Pro"/>
              </a:rPr>
              <a:t>Environmental Advisor</a:t>
            </a:r>
            <a:endParaRPr lang="en-AU"/>
          </a:p>
        </p:txBody>
      </p:sp>
      <p:sp>
        <p:nvSpPr>
          <p:cNvPr id="28" name="Text Placeholder 27">
            <a:extLst>
              <a:ext uri="{FF2B5EF4-FFF2-40B4-BE49-F238E27FC236}">
                <a16:creationId xmlns:a16="http://schemas.microsoft.com/office/drawing/2014/main" id="{88BCB6DD-C707-6AA3-9024-1413B45B3DF4}"/>
              </a:ext>
            </a:extLst>
          </p:cNvPr>
          <p:cNvSpPr>
            <a:spLocks noGrp="1"/>
          </p:cNvSpPr>
          <p:nvPr>
            <p:ph type="body" sz="half" idx="26"/>
          </p:nvPr>
        </p:nvSpPr>
        <p:spPr>
          <a:xfrm>
            <a:off x="3523329" y="2884326"/>
            <a:ext cx="2391696" cy="960802"/>
          </a:xfrm>
          <a:ln>
            <a:noFill/>
          </a:ln>
        </p:spPr>
        <p:txBody>
          <a:bodyPr vert="horz" lIns="91440" tIns="45720" rIns="91440" bIns="45720" rtlCol="0">
            <a:noAutofit/>
          </a:bodyPr>
          <a:lstStyle/>
          <a:p>
            <a:pPr>
              <a:lnSpc>
                <a:spcPct val="100000"/>
              </a:lnSpc>
              <a:spcAft>
                <a:spcPts val="428"/>
              </a:spcAft>
            </a:pPr>
            <a:r>
              <a:rPr lang="en-US">
                <a:solidFill>
                  <a:schemeClr val="tx1"/>
                </a:solidFill>
                <a:latin typeface="Neue Haas Grotesk Display Pro" panose="020B0504020202020204" pitchFamily="34" charset="77"/>
              </a:rPr>
              <a:t>Conducts inspections and testing to ensure that construction sites comply with environmental regulations and standards, identifying potential issues and recommending corrective actions to protect the natural environment, including local flora and fauna, and </a:t>
            </a:r>
            <a:r>
              <a:rPr lang="en-US" err="1">
                <a:solidFill>
                  <a:schemeClr val="tx1"/>
                </a:solidFill>
                <a:latin typeface="Neue Haas Grotesk Display Pro" panose="020B0504020202020204" pitchFamily="34" charset="77"/>
              </a:rPr>
              <a:t>minimise</a:t>
            </a:r>
            <a:r>
              <a:rPr lang="en-US">
                <a:solidFill>
                  <a:schemeClr val="tx1"/>
                </a:solidFill>
                <a:latin typeface="Neue Haas Grotesk Display Pro" panose="020B0504020202020204" pitchFamily="34" charset="77"/>
              </a:rPr>
              <a:t> impacts on the surrounding area.</a:t>
            </a:r>
            <a:endParaRPr lang="en-AU">
              <a:solidFill>
                <a:schemeClr val="tx1"/>
              </a:solidFill>
              <a:latin typeface="Neue Haas Grotesk Display Pro" panose="020B0504020202020204" pitchFamily="34" charset="77"/>
            </a:endParaRPr>
          </a:p>
        </p:txBody>
      </p:sp>
      <p:sp>
        <p:nvSpPr>
          <p:cNvPr id="6" name="TextBox 5">
            <a:extLst>
              <a:ext uri="{FF2B5EF4-FFF2-40B4-BE49-F238E27FC236}">
                <a16:creationId xmlns:a16="http://schemas.microsoft.com/office/drawing/2014/main" id="{22BC8EE1-1646-D42B-FE64-E393713E4118}"/>
              </a:ext>
            </a:extLst>
          </p:cNvPr>
          <p:cNvSpPr txBox="1"/>
          <p:nvPr/>
        </p:nvSpPr>
        <p:spPr>
          <a:xfrm>
            <a:off x="838199" y="1398838"/>
            <a:ext cx="10791825" cy="3252172"/>
          </a:xfrm>
          <a:prstGeom prst="rect">
            <a:avLst/>
          </a:prstGeom>
          <a:ln>
            <a:noFill/>
          </a:ln>
        </p:spPr>
        <p:txBody>
          <a:bodyPr vert="horz" lIns="91440" tIns="45720" rIns="91440" bIns="45720" rtlCol="0">
            <a:noAutofit/>
          </a:bodyPr>
          <a:lstStyle>
            <a:lvl1pPr indent="0">
              <a:lnSpc>
                <a:spcPct val="100000"/>
              </a:lnSpc>
              <a:spcBef>
                <a:spcPts val="1000"/>
              </a:spcBef>
              <a:spcAft>
                <a:spcPts val="428"/>
              </a:spcAft>
              <a:buFont typeface="Arial" panose="020B0604020202020204" pitchFamily="34" charset="0"/>
              <a:buNone/>
              <a:defRPr sz="1400" b="0">
                <a:latin typeface="Neue Haas Grotesk Display Pro" panose="020B0504020202020204" pitchFamily="34" charset="77"/>
              </a:defRPr>
            </a:lvl1pPr>
            <a:lvl2pPr indent="0">
              <a:lnSpc>
                <a:spcPct val="90000"/>
              </a:lnSpc>
              <a:spcBef>
                <a:spcPts val="500"/>
              </a:spcBef>
              <a:buFont typeface="Arial" panose="020B0604020202020204" pitchFamily="34" charset="0"/>
              <a:buNone/>
              <a:defRPr sz="1400">
                <a:latin typeface="NeueHaasGroteskDisp Pro" panose="020B0504020202020204" pitchFamily="34" charset="77"/>
              </a:defRPr>
            </a:lvl2pPr>
            <a:lvl3pPr indent="0">
              <a:lnSpc>
                <a:spcPct val="90000"/>
              </a:lnSpc>
              <a:spcBef>
                <a:spcPts val="500"/>
              </a:spcBef>
              <a:buFont typeface="Arial" panose="020B0604020202020204" pitchFamily="34" charset="0"/>
              <a:buNone/>
              <a:defRPr sz="1200">
                <a:latin typeface="NeueHaasGroteskDisp Pro" panose="020B0504020202020204" pitchFamily="34" charset="77"/>
              </a:defRPr>
            </a:lvl3pPr>
            <a:lvl4pPr indent="0">
              <a:lnSpc>
                <a:spcPct val="90000"/>
              </a:lnSpc>
              <a:spcBef>
                <a:spcPts val="500"/>
              </a:spcBef>
              <a:buFont typeface="Arial" panose="020B0604020202020204" pitchFamily="34" charset="0"/>
              <a:buNone/>
              <a:defRPr sz="1000">
                <a:latin typeface="NeueHaasGroteskDisp Pro" panose="020B0504020202020204" pitchFamily="34" charset="77"/>
              </a:defRPr>
            </a:lvl4pPr>
            <a:lvl5pPr indent="0">
              <a:lnSpc>
                <a:spcPct val="90000"/>
              </a:lnSpc>
              <a:spcBef>
                <a:spcPts val="500"/>
              </a:spcBef>
              <a:buFont typeface="Arial" panose="020B0604020202020204" pitchFamily="34" charset="0"/>
              <a:buNone/>
              <a:defRPr sz="1000">
                <a:latin typeface="NeueHaasGroteskDisp Pro" panose="020B0504020202020204" pitchFamily="34" charset="77"/>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r>
              <a:rPr lang="en-US" sz="1600"/>
              <a:t>There are several types of sustainability and environmental jobs on construction projects, each playing a vital role in promoting eco-friendly practices and ensuring compliance with environmental regulations. </a:t>
            </a:r>
          </a:p>
        </p:txBody>
      </p:sp>
      <p:sp>
        <p:nvSpPr>
          <p:cNvPr id="7" name="Text Placeholder 10">
            <a:extLst>
              <a:ext uri="{FF2B5EF4-FFF2-40B4-BE49-F238E27FC236}">
                <a16:creationId xmlns:a16="http://schemas.microsoft.com/office/drawing/2014/main" id="{60CE2EC7-2EC7-F23C-73E5-8A2C587AC908}"/>
              </a:ext>
            </a:extLst>
          </p:cNvPr>
          <p:cNvSpPr txBox="1">
            <a:spLocks/>
          </p:cNvSpPr>
          <p:nvPr/>
        </p:nvSpPr>
        <p:spPr>
          <a:xfrm>
            <a:off x="766556" y="2075705"/>
            <a:ext cx="2391696" cy="40947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accent1"/>
                </a:solidFill>
                <a:latin typeface="NeueHaasGroteskDisp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NeueHaasGroteskDisp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NeueHaasGroteskDisp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NeueHaasGroteskDisp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NeueHaasGroteskDisp Pro" panose="020B05040202020202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a:latin typeface="NeueHaasGroteskDisp Pro"/>
              </a:rPr>
              <a:t>Environmental Engineer</a:t>
            </a:r>
            <a:endParaRPr lang="en-AU"/>
          </a:p>
        </p:txBody>
      </p:sp>
      <p:sp>
        <p:nvSpPr>
          <p:cNvPr id="8" name="Text Placeholder 19">
            <a:extLst>
              <a:ext uri="{FF2B5EF4-FFF2-40B4-BE49-F238E27FC236}">
                <a16:creationId xmlns:a16="http://schemas.microsoft.com/office/drawing/2014/main" id="{58F22F63-04A5-2CCA-29AD-7CA18E29CD53}"/>
              </a:ext>
            </a:extLst>
          </p:cNvPr>
          <p:cNvSpPr txBox="1">
            <a:spLocks/>
          </p:cNvSpPr>
          <p:nvPr/>
        </p:nvSpPr>
        <p:spPr>
          <a:xfrm>
            <a:off x="767827" y="2885549"/>
            <a:ext cx="2391696" cy="2182812"/>
          </a:xfrm>
          <a:prstGeom prst="rect">
            <a:avLst/>
          </a:prstGeom>
          <a:ln>
            <a:noFill/>
          </a:ln>
        </p:spPr>
        <p:txBody>
          <a:bodyPr vert="horz" lIns="91440" tIns="45720" rIns="91440" bIns="45720" rtlCol="0">
            <a:noAutofit/>
          </a:bodyPr>
          <a:lstStyle>
            <a:lvl1pPr indent="0">
              <a:lnSpc>
                <a:spcPct val="100000"/>
              </a:lnSpc>
              <a:spcBef>
                <a:spcPts val="1000"/>
              </a:spcBef>
              <a:spcAft>
                <a:spcPts val="428"/>
              </a:spcAft>
              <a:buFont typeface="Arial" panose="020B0604020202020204" pitchFamily="34" charset="0"/>
              <a:buNone/>
              <a:defRPr sz="1400" b="0">
                <a:latin typeface="Neue Haas Grotesk Display Pro" panose="020B0504020202020204" pitchFamily="34" charset="77"/>
              </a:defRPr>
            </a:lvl1pPr>
            <a:lvl2pPr indent="0">
              <a:lnSpc>
                <a:spcPct val="90000"/>
              </a:lnSpc>
              <a:spcBef>
                <a:spcPts val="500"/>
              </a:spcBef>
              <a:buFont typeface="Arial" panose="020B0604020202020204" pitchFamily="34" charset="0"/>
              <a:buNone/>
              <a:defRPr sz="1400">
                <a:latin typeface="NeueHaasGroteskDisp Pro" panose="020B0504020202020204" pitchFamily="34" charset="77"/>
              </a:defRPr>
            </a:lvl2pPr>
            <a:lvl3pPr indent="0">
              <a:lnSpc>
                <a:spcPct val="90000"/>
              </a:lnSpc>
              <a:spcBef>
                <a:spcPts val="500"/>
              </a:spcBef>
              <a:buFont typeface="Arial" panose="020B0604020202020204" pitchFamily="34" charset="0"/>
              <a:buNone/>
              <a:defRPr sz="1200">
                <a:latin typeface="NeueHaasGroteskDisp Pro" panose="020B0504020202020204" pitchFamily="34" charset="77"/>
              </a:defRPr>
            </a:lvl3pPr>
            <a:lvl4pPr indent="0">
              <a:lnSpc>
                <a:spcPct val="90000"/>
              </a:lnSpc>
              <a:spcBef>
                <a:spcPts val="500"/>
              </a:spcBef>
              <a:buFont typeface="Arial" panose="020B0604020202020204" pitchFamily="34" charset="0"/>
              <a:buNone/>
              <a:defRPr sz="1000">
                <a:latin typeface="NeueHaasGroteskDisp Pro" panose="020B0504020202020204" pitchFamily="34" charset="77"/>
              </a:defRPr>
            </a:lvl4pPr>
            <a:lvl5pPr indent="0">
              <a:lnSpc>
                <a:spcPct val="90000"/>
              </a:lnSpc>
              <a:spcBef>
                <a:spcPts val="500"/>
              </a:spcBef>
              <a:buFont typeface="Arial" panose="020B0604020202020204" pitchFamily="34" charset="0"/>
              <a:buNone/>
              <a:defRPr sz="1000">
                <a:latin typeface="NeueHaasGroteskDisp Pro" panose="020B0504020202020204" pitchFamily="34" charset="77"/>
              </a:defRPr>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r>
              <a:rPr lang="en-US"/>
              <a:t>Designs and implements solutions to </a:t>
            </a:r>
            <a:r>
              <a:rPr lang="en-US" err="1"/>
              <a:t>minimise</a:t>
            </a:r>
            <a:r>
              <a:rPr lang="en-US"/>
              <a:t> the environmental impact of construction activities, such as waste management, water treatment, and pollution control.</a:t>
            </a:r>
            <a:endParaRPr lang="en-AU"/>
          </a:p>
        </p:txBody>
      </p:sp>
      <p:pic>
        <p:nvPicPr>
          <p:cNvPr id="10" name="Picture 9" descr="A cartoon of a child standing next to a tree&#10;&#10;AI-generated content may be incorrect.">
            <a:extLst>
              <a:ext uri="{FF2B5EF4-FFF2-40B4-BE49-F238E27FC236}">
                <a16:creationId xmlns:a16="http://schemas.microsoft.com/office/drawing/2014/main" id="{7B61E593-5CB8-1475-F30F-032E9DD486BF}"/>
              </a:ext>
            </a:extLst>
          </p:cNvPr>
          <p:cNvPicPr>
            <a:picLocks noChangeAspect="1"/>
          </p:cNvPicPr>
          <p:nvPr/>
        </p:nvPicPr>
        <p:blipFill>
          <a:blip r:embed="rId2"/>
          <a:stretch>
            <a:fillRect/>
          </a:stretch>
        </p:blipFill>
        <p:spPr>
          <a:xfrm flipH="1">
            <a:off x="8768458" y="2149036"/>
            <a:ext cx="2886581" cy="3654685"/>
          </a:xfrm>
          <a:prstGeom prst="rect">
            <a:avLst/>
          </a:prstGeom>
        </p:spPr>
      </p:pic>
    </p:spTree>
    <p:extLst>
      <p:ext uri="{BB962C8B-B14F-4D97-AF65-F5344CB8AC3E}">
        <p14:creationId xmlns:p14="http://schemas.microsoft.com/office/powerpoint/2010/main" val="865224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E29B9-F6E4-D468-AEE3-01AAC7818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C3F7E-4B5C-CFC0-6F4A-9D96F131208C}"/>
              </a:ext>
            </a:extLst>
          </p:cNvPr>
          <p:cNvSpPr>
            <a:spLocks noGrp="1"/>
          </p:cNvSpPr>
          <p:nvPr>
            <p:ph type="ctrTitle"/>
          </p:nvPr>
        </p:nvSpPr>
        <p:spPr>
          <a:xfrm>
            <a:off x="838199" y="1718810"/>
            <a:ext cx="10725151" cy="1856820"/>
          </a:xfrm>
        </p:spPr>
        <p:txBody>
          <a:bodyPr>
            <a:normAutofit fontScale="90000"/>
          </a:bodyPr>
          <a:lstStyle/>
          <a:p>
            <a:r>
              <a:rPr lang="en-US"/>
              <a:t>Stage 3 sustainability initiatives</a:t>
            </a:r>
            <a:br>
              <a:rPr lang="en-US"/>
            </a:br>
            <a:r>
              <a:rPr lang="en-US" sz="4900" i="1"/>
              <a:t>- Building tomorrow, sustaining the future</a:t>
            </a:r>
          </a:p>
        </p:txBody>
      </p:sp>
      <p:sp>
        <p:nvSpPr>
          <p:cNvPr id="4" name="Footer Placeholder 3">
            <a:extLst>
              <a:ext uri="{FF2B5EF4-FFF2-40B4-BE49-F238E27FC236}">
                <a16:creationId xmlns:a16="http://schemas.microsoft.com/office/drawing/2014/main" id="{897044D7-CCAC-6528-3925-A489F60FCBA4}"/>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468BC726-D8F7-0C19-EB11-3F91B66980B5}"/>
              </a:ext>
            </a:extLst>
          </p:cNvPr>
          <p:cNvSpPr>
            <a:spLocks noGrp="1"/>
          </p:cNvSpPr>
          <p:nvPr>
            <p:ph type="sldNum" sz="quarter" idx="12"/>
          </p:nvPr>
        </p:nvSpPr>
        <p:spPr/>
        <p:txBody>
          <a:bodyPr/>
          <a:lstStyle/>
          <a:p>
            <a:fld id="{450B5562-A622-9344-933B-D02B8963DA02}" type="slidenum">
              <a:rPr lang="en-US" smtClean="0"/>
              <a:pPr/>
              <a:t>12</a:t>
            </a:fld>
            <a:endParaRPr lang="en-US"/>
          </a:p>
        </p:txBody>
      </p:sp>
    </p:spTree>
    <p:extLst>
      <p:ext uri="{BB962C8B-B14F-4D97-AF65-F5344CB8AC3E}">
        <p14:creationId xmlns:p14="http://schemas.microsoft.com/office/powerpoint/2010/main" val="192455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6311D-3710-4B8B-F499-FBD0C1AE0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AB4F1-D2CC-18AC-5436-2E72DF4E4225}"/>
              </a:ext>
            </a:extLst>
          </p:cNvPr>
          <p:cNvSpPr>
            <a:spLocks noGrp="1"/>
          </p:cNvSpPr>
          <p:nvPr>
            <p:ph type="title"/>
          </p:nvPr>
        </p:nvSpPr>
        <p:spPr>
          <a:xfrm>
            <a:off x="590550" y="290282"/>
            <a:ext cx="10515600" cy="1325563"/>
          </a:xfrm>
        </p:spPr>
        <p:txBody>
          <a:bodyPr/>
          <a:lstStyle/>
          <a:p>
            <a:r>
              <a:rPr lang="en-US"/>
              <a:t>Sustainability initiatives on Stage 3</a:t>
            </a:r>
            <a:endParaRPr lang="en-AU"/>
          </a:p>
        </p:txBody>
      </p:sp>
      <p:sp>
        <p:nvSpPr>
          <p:cNvPr id="4" name="Slide Number Placeholder 3">
            <a:extLst>
              <a:ext uri="{FF2B5EF4-FFF2-40B4-BE49-F238E27FC236}">
                <a16:creationId xmlns:a16="http://schemas.microsoft.com/office/drawing/2014/main" id="{E8F05A3F-00A7-DBCE-6E35-E58D830BBE59}"/>
              </a:ext>
            </a:extLst>
          </p:cNvPr>
          <p:cNvSpPr>
            <a:spLocks noGrp="1"/>
          </p:cNvSpPr>
          <p:nvPr>
            <p:ph type="sldNum" sz="quarter" idx="12"/>
          </p:nvPr>
        </p:nvSpPr>
        <p:spPr/>
        <p:txBody>
          <a:bodyPr/>
          <a:lstStyle/>
          <a:p>
            <a:fld id="{450B5562-A622-9344-933B-D02B8963DA02}" type="slidenum">
              <a:rPr lang="en-US" smtClean="0"/>
              <a:t>13</a:t>
            </a:fld>
            <a:endParaRPr lang="en-US"/>
          </a:p>
        </p:txBody>
      </p:sp>
      <p:pic>
        <p:nvPicPr>
          <p:cNvPr id="7" name="Picture 6">
            <a:extLst>
              <a:ext uri="{FF2B5EF4-FFF2-40B4-BE49-F238E27FC236}">
                <a16:creationId xmlns:a16="http://schemas.microsoft.com/office/drawing/2014/main" id="{E7E13233-39FD-2C76-137D-FB3D69BAF1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56170" y="4517077"/>
            <a:ext cx="2928335" cy="2123848"/>
          </a:xfrm>
          <a:prstGeom prst="rect">
            <a:avLst/>
          </a:prstGeom>
        </p:spPr>
      </p:pic>
      <p:sp>
        <p:nvSpPr>
          <p:cNvPr id="16" name="TextBox 15">
            <a:extLst>
              <a:ext uri="{FF2B5EF4-FFF2-40B4-BE49-F238E27FC236}">
                <a16:creationId xmlns:a16="http://schemas.microsoft.com/office/drawing/2014/main" id="{81A81FC3-80BB-C900-5264-20EDE9354808}"/>
              </a:ext>
            </a:extLst>
          </p:cNvPr>
          <p:cNvSpPr txBox="1"/>
          <p:nvPr/>
        </p:nvSpPr>
        <p:spPr>
          <a:xfrm>
            <a:off x="590550" y="1210334"/>
            <a:ext cx="10887075" cy="830997"/>
          </a:xfrm>
          <a:prstGeom prst="rect">
            <a:avLst/>
          </a:prstGeom>
          <a:noFill/>
        </p:spPr>
        <p:txBody>
          <a:bodyPr wrap="square" rtlCol="0">
            <a:spAutoFit/>
          </a:bodyPr>
          <a:lstStyle/>
          <a:p>
            <a:r>
              <a:rPr lang="en-US" sz="1600" b="0" i="0">
                <a:solidFill>
                  <a:srgbClr val="242424"/>
                </a:solidFill>
                <a:effectLst/>
                <a:latin typeface="Neue Haas Grotesk Text Pro" panose="020B0504020202020204" pitchFamily="34" charset="0"/>
              </a:rPr>
              <a:t>Construction projects face numerous environmental and sustainability challenges, but we have implemented a range of initiatives across community engagement, innovative practices, renewable energy, and sustainable design to address these issues and create a positive impact on both the environment and the local community.</a:t>
            </a:r>
            <a:endParaRPr lang="en-AU" sz="1600">
              <a:latin typeface="Neue Haas Grotesk Text Pro" panose="020B0504020202020204" pitchFamily="34" charset="0"/>
            </a:endParaRPr>
          </a:p>
        </p:txBody>
      </p:sp>
      <p:pic>
        <p:nvPicPr>
          <p:cNvPr id="23" name="Picture 22">
            <a:extLst>
              <a:ext uri="{FF2B5EF4-FFF2-40B4-BE49-F238E27FC236}">
                <a16:creationId xmlns:a16="http://schemas.microsoft.com/office/drawing/2014/main" id="{49F16925-FEAA-B0C6-82D3-4238F35BDE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6170" y="2242317"/>
            <a:ext cx="2928335" cy="1956523"/>
          </a:xfrm>
          <a:prstGeom prst="rect">
            <a:avLst/>
          </a:prstGeom>
        </p:spPr>
      </p:pic>
      <p:graphicFrame>
        <p:nvGraphicFramePr>
          <p:cNvPr id="25" name="TextBox 19">
            <a:extLst>
              <a:ext uri="{FF2B5EF4-FFF2-40B4-BE49-F238E27FC236}">
                <a16:creationId xmlns:a16="http://schemas.microsoft.com/office/drawing/2014/main" id="{FE6C019F-D9A4-3D60-450E-1636A98BE6BF}"/>
              </a:ext>
            </a:extLst>
          </p:cNvPr>
          <p:cNvGraphicFramePr/>
          <p:nvPr>
            <p:extLst>
              <p:ext uri="{D42A27DB-BD31-4B8C-83A1-F6EECF244321}">
                <p14:modId xmlns:p14="http://schemas.microsoft.com/office/powerpoint/2010/main" val="3078996133"/>
              </p:ext>
            </p:extLst>
          </p:nvPr>
        </p:nvGraphicFramePr>
        <p:xfrm>
          <a:off x="390525" y="1435686"/>
          <a:ext cx="9144000" cy="48251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8" name="Picture 27">
            <a:extLst>
              <a:ext uri="{FF2B5EF4-FFF2-40B4-BE49-F238E27FC236}">
                <a16:creationId xmlns:a16="http://schemas.microsoft.com/office/drawing/2014/main" id="{106457C3-8916-CF29-DF62-2A13933EE2B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744615" y="4548003"/>
            <a:ext cx="2743200" cy="2199325"/>
          </a:xfrm>
          <a:prstGeom prst="rect">
            <a:avLst/>
          </a:prstGeom>
        </p:spPr>
      </p:pic>
    </p:spTree>
    <p:extLst>
      <p:ext uri="{BB962C8B-B14F-4D97-AF65-F5344CB8AC3E}">
        <p14:creationId xmlns:p14="http://schemas.microsoft.com/office/powerpoint/2010/main" val="261331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927C1-4D97-9A60-3295-ADFFA4299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3BB7C-4369-B4A4-2269-1D5F1C1C923E}"/>
              </a:ext>
            </a:extLst>
          </p:cNvPr>
          <p:cNvSpPr>
            <a:spLocks noGrp="1"/>
          </p:cNvSpPr>
          <p:nvPr>
            <p:ph type="title"/>
          </p:nvPr>
        </p:nvSpPr>
        <p:spPr>
          <a:xfrm>
            <a:off x="447675" y="151589"/>
            <a:ext cx="10515600" cy="1325563"/>
          </a:xfrm>
        </p:spPr>
        <p:txBody>
          <a:bodyPr/>
          <a:lstStyle/>
          <a:p>
            <a:r>
              <a:rPr lang="en-US"/>
              <a:t>Sustainability initiatives on Stage 3</a:t>
            </a:r>
            <a:endParaRPr lang="en-AU"/>
          </a:p>
        </p:txBody>
      </p:sp>
      <p:sp>
        <p:nvSpPr>
          <p:cNvPr id="4" name="Slide Number Placeholder 3">
            <a:extLst>
              <a:ext uri="{FF2B5EF4-FFF2-40B4-BE49-F238E27FC236}">
                <a16:creationId xmlns:a16="http://schemas.microsoft.com/office/drawing/2014/main" id="{36284E0B-1591-3788-7307-6F2EE9E7171B}"/>
              </a:ext>
            </a:extLst>
          </p:cNvPr>
          <p:cNvSpPr>
            <a:spLocks noGrp="1"/>
          </p:cNvSpPr>
          <p:nvPr>
            <p:ph type="sldNum" sz="quarter" idx="12"/>
          </p:nvPr>
        </p:nvSpPr>
        <p:spPr/>
        <p:txBody>
          <a:bodyPr/>
          <a:lstStyle/>
          <a:p>
            <a:fld id="{450B5562-A622-9344-933B-D02B8963DA02}" type="slidenum">
              <a:rPr lang="en-US" smtClean="0"/>
              <a:t>14</a:t>
            </a:fld>
            <a:endParaRPr lang="en-US"/>
          </a:p>
        </p:txBody>
      </p:sp>
      <p:graphicFrame>
        <p:nvGraphicFramePr>
          <p:cNvPr id="25" name="TextBox 19">
            <a:extLst>
              <a:ext uri="{FF2B5EF4-FFF2-40B4-BE49-F238E27FC236}">
                <a16:creationId xmlns:a16="http://schemas.microsoft.com/office/drawing/2014/main" id="{53EBC4B8-7576-CA7D-E04D-5389EB2AB95F}"/>
              </a:ext>
            </a:extLst>
          </p:cNvPr>
          <p:cNvGraphicFramePr/>
          <p:nvPr>
            <p:extLst>
              <p:ext uri="{D42A27DB-BD31-4B8C-83A1-F6EECF244321}">
                <p14:modId xmlns:p14="http://schemas.microsoft.com/office/powerpoint/2010/main" val="3913920809"/>
              </p:ext>
            </p:extLst>
          </p:nvPr>
        </p:nvGraphicFramePr>
        <p:xfrm>
          <a:off x="323618" y="847056"/>
          <a:ext cx="9144000" cy="6010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1CF4A3E0-7886-8F4B-1122-4E5EB7ADC6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7025" y="2494041"/>
            <a:ext cx="2624428" cy="1736431"/>
          </a:xfrm>
          <a:prstGeom prst="rect">
            <a:avLst/>
          </a:prstGeom>
        </p:spPr>
      </p:pic>
      <p:pic>
        <p:nvPicPr>
          <p:cNvPr id="10" name="Picture 9">
            <a:extLst>
              <a:ext uri="{FF2B5EF4-FFF2-40B4-BE49-F238E27FC236}">
                <a16:creationId xmlns:a16="http://schemas.microsoft.com/office/drawing/2014/main" id="{ED261638-14FF-D4EF-D557-C96F5A0F3B0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400696" y="1097687"/>
            <a:ext cx="2624428" cy="1769338"/>
          </a:xfrm>
          <a:prstGeom prst="rect">
            <a:avLst/>
          </a:prstGeom>
        </p:spPr>
      </p:pic>
      <p:pic>
        <p:nvPicPr>
          <p:cNvPr id="12" name="Picture 11">
            <a:extLst>
              <a:ext uri="{FF2B5EF4-FFF2-40B4-BE49-F238E27FC236}">
                <a16:creationId xmlns:a16="http://schemas.microsoft.com/office/drawing/2014/main" id="{A04354EC-BF3C-C768-4396-839921E63346}"/>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8181975" y="4317193"/>
            <a:ext cx="3078658" cy="2026807"/>
          </a:xfrm>
          <a:prstGeom prst="rect">
            <a:avLst/>
          </a:prstGeom>
        </p:spPr>
      </p:pic>
      <p:sp>
        <p:nvSpPr>
          <p:cNvPr id="3" name="TextBox 2">
            <a:extLst>
              <a:ext uri="{FF2B5EF4-FFF2-40B4-BE49-F238E27FC236}">
                <a16:creationId xmlns:a16="http://schemas.microsoft.com/office/drawing/2014/main" id="{2685406F-D223-D2A0-EB37-C6AA6EDB6FB3}"/>
              </a:ext>
            </a:extLst>
          </p:cNvPr>
          <p:cNvSpPr txBox="1"/>
          <p:nvPr/>
        </p:nvSpPr>
        <p:spPr>
          <a:xfrm>
            <a:off x="447675" y="6060080"/>
            <a:ext cx="7581900" cy="646331"/>
          </a:xfrm>
          <a:prstGeom prst="rect">
            <a:avLst/>
          </a:prstGeom>
          <a:solidFill>
            <a:schemeClr val="tx2">
              <a:lumMod val="10000"/>
              <a:lumOff val="90000"/>
            </a:schemeClr>
          </a:solidFill>
        </p:spPr>
        <p:txBody>
          <a:bodyPr wrap="square">
            <a:spAutoFit/>
          </a:bodyPr>
          <a:lstStyle/>
          <a:p>
            <a:r>
              <a:rPr lang="en-US" sz="1200" b="1" i="0">
                <a:solidFill>
                  <a:srgbClr val="242424"/>
                </a:solidFill>
                <a:effectLst/>
                <a:latin typeface="Neue Haas Grotesk Text Pro" panose="020B0504020202020204" pitchFamily="34" charset="0"/>
              </a:rPr>
              <a:t>Fun Fact</a:t>
            </a:r>
            <a:r>
              <a:rPr lang="en-US" sz="1200" b="0" i="0">
                <a:solidFill>
                  <a:srgbClr val="242424"/>
                </a:solidFill>
                <a:effectLst/>
                <a:latin typeface="Neue Haas Grotesk Text Pro" panose="020B0504020202020204" pitchFamily="34" charset="0"/>
              </a:rPr>
              <a:t>: Did you know that solar-diesel hybrid light towers can reduce carbon emissions by up to 80% compared to traditional diesel-only models? </a:t>
            </a:r>
          </a:p>
          <a:p>
            <a:r>
              <a:rPr lang="en-US" sz="1200" b="0" i="0">
                <a:solidFill>
                  <a:srgbClr val="242424"/>
                </a:solidFill>
                <a:effectLst/>
                <a:latin typeface="Neue Haas Grotesk Text Pro" panose="020B0504020202020204" pitchFamily="34" charset="0"/>
              </a:rPr>
              <a:t>They also operate more quietly, making them a great eco-friendly choice for construction sites</a:t>
            </a:r>
            <a:endParaRPr lang="en-AU" sz="1200">
              <a:latin typeface="Neue Haas Grotesk Text Pro" panose="020B0504020202020204" pitchFamily="34" charset="0"/>
            </a:endParaRPr>
          </a:p>
        </p:txBody>
      </p:sp>
    </p:spTree>
    <p:extLst>
      <p:ext uri="{BB962C8B-B14F-4D97-AF65-F5344CB8AC3E}">
        <p14:creationId xmlns:p14="http://schemas.microsoft.com/office/powerpoint/2010/main" val="421025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C70E4-0359-2263-F389-3FF36B1602DC}"/>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kern="1200">
                <a:solidFill>
                  <a:schemeClr val="tx1"/>
                </a:solidFill>
                <a:latin typeface="+mj-lt"/>
                <a:ea typeface="+mj-ea"/>
                <a:cs typeface="+mj-cs"/>
              </a:rPr>
              <a:t>Infrastructure Sustainability Rating (IS)</a:t>
            </a:r>
          </a:p>
        </p:txBody>
      </p:sp>
      <p:sp>
        <p:nvSpPr>
          <p:cNvPr id="33" name="Rectangle 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BAF2D0B-0E40-0A7C-E413-6048A6171120}"/>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pPr marL="0">
              <a:spcAft>
                <a:spcPts val="428"/>
              </a:spcAft>
            </a:pPr>
            <a:r>
              <a:rPr lang="en-US" sz="2000" b="1">
                <a:latin typeface="+mn-lt"/>
              </a:rPr>
              <a:t>The IS Rating is a best practice industry standard </a:t>
            </a:r>
            <a:r>
              <a:rPr lang="en-US" sz="2000">
                <a:latin typeface="+mn-lt"/>
              </a:rPr>
              <a:t>- Australia and New Zealand's only comprehensive system for evaluating infrastructure projects based on their performance in sustainability. </a:t>
            </a:r>
          </a:p>
          <a:p>
            <a:pPr marL="0">
              <a:spcAft>
                <a:spcPts val="428"/>
              </a:spcAft>
            </a:pPr>
            <a:r>
              <a:rPr lang="en-US" sz="2000">
                <a:latin typeface="+mn-lt"/>
              </a:rPr>
              <a:t>The Gold Coast Light Rail Stage 3 has been given a design rating of </a:t>
            </a:r>
            <a:r>
              <a:rPr lang="en-US" sz="2000" b="1">
                <a:latin typeface="+mn-lt"/>
              </a:rPr>
              <a:t>‘leading’ </a:t>
            </a:r>
            <a:r>
              <a:rPr lang="en-US" sz="2000">
                <a:latin typeface="+mn-lt"/>
              </a:rPr>
              <a:t>by the Infrastructure Sustainability Council (ISC).</a:t>
            </a:r>
          </a:p>
        </p:txBody>
      </p:sp>
      <p:pic>
        <p:nvPicPr>
          <p:cNvPr id="7" name="Picture 6" descr="A close up of a logo&#10;&#10;AI-generated content may be incorrect.">
            <a:extLst>
              <a:ext uri="{FF2B5EF4-FFF2-40B4-BE49-F238E27FC236}">
                <a16:creationId xmlns:a16="http://schemas.microsoft.com/office/drawing/2014/main" id="{C1C7110E-120F-8936-9678-C88FD38CF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1532" y="3704030"/>
            <a:ext cx="5150277" cy="1274694"/>
          </a:xfrm>
          <a:prstGeom prst="rect">
            <a:avLst/>
          </a:prstGeom>
        </p:spPr>
      </p:pic>
      <p:sp>
        <p:nvSpPr>
          <p:cNvPr id="37" name="Rectangle 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861E968-665A-AED2-519D-89377D30F454}"/>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Gold Coast Light Rail Stage 3 | </a:t>
            </a:r>
            <a:r>
              <a:rPr lang="en-US" b="1" kern="1200">
                <a:solidFill>
                  <a:schemeClr val="tx1">
                    <a:tint val="75000"/>
                  </a:schemeClr>
                </a:solidFill>
                <a:latin typeface="+mn-lt"/>
                <a:ea typeface="+mn-ea"/>
                <a:cs typeface="+mn-cs"/>
              </a:rPr>
              <a:t>Science</a:t>
            </a:r>
            <a:r>
              <a:rPr lang="en-US" kern="1200">
                <a:solidFill>
                  <a:schemeClr val="tx1">
                    <a:tint val="75000"/>
                  </a:schemeClr>
                </a:solidFill>
                <a:latin typeface="+mn-lt"/>
                <a:ea typeface="+mn-ea"/>
                <a:cs typeface="+mn-cs"/>
              </a:rPr>
              <a:t> Tram</a:t>
            </a:r>
          </a:p>
        </p:txBody>
      </p:sp>
      <p:sp>
        <p:nvSpPr>
          <p:cNvPr id="4" name="Slide Number Placeholder 3">
            <a:extLst>
              <a:ext uri="{FF2B5EF4-FFF2-40B4-BE49-F238E27FC236}">
                <a16:creationId xmlns:a16="http://schemas.microsoft.com/office/drawing/2014/main" id="{F9AF67FA-4454-2CC3-5C53-A92069DD31FB}"/>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450B5562-A622-9344-933B-D02B8963DA02}" type="slidenum">
              <a:rPr lang="en-US" smtClean="0">
                <a:solidFill>
                  <a:schemeClr val="tx1">
                    <a:tint val="75000"/>
                  </a:schemeClr>
                </a:solidFill>
              </a:rPr>
              <a:pPr>
                <a:spcAft>
                  <a:spcPts val="600"/>
                </a:spcAft>
              </a:pPr>
              <a:t>15</a:t>
            </a:fld>
            <a:endParaRPr lang="en-US">
              <a:solidFill>
                <a:schemeClr val="tx1">
                  <a:tint val="75000"/>
                </a:schemeClr>
              </a:solidFill>
            </a:endParaRPr>
          </a:p>
        </p:txBody>
      </p:sp>
    </p:spTree>
    <p:extLst>
      <p:ext uri="{BB962C8B-B14F-4D97-AF65-F5344CB8AC3E}">
        <p14:creationId xmlns:p14="http://schemas.microsoft.com/office/powerpoint/2010/main" val="338950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9814B-6E19-9253-F1D1-E7E6BC028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D63F4-3E75-09CD-DA66-CDEFB633238D}"/>
              </a:ext>
            </a:extLst>
          </p:cNvPr>
          <p:cNvSpPr>
            <a:spLocks noGrp="1"/>
          </p:cNvSpPr>
          <p:nvPr>
            <p:ph type="title"/>
          </p:nvPr>
        </p:nvSpPr>
        <p:spPr>
          <a:xfrm>
            <a:off x="514350" y="791163"/>
            <a:ext cx="4760742" cy="1325563"/>
          </a:xfrm>
        </p:spPr>
        <p:txBody>
          <a:bodyPr>
            <a:normAutofit/>
          </a:bodyPr>
          <a:lstStyle/>
          <a:p>
            <a:r>
              <a:rPr lang="en-US">
                <a:latin typeface="NeueHaasGroteskDisp Pro"/>
              </a:rPr>
              <a:t>Meet </a:t>
            </a:r>
            <a:br>
              <a:rPr lang="en-US"/>
            </a:br>
            <a:r>
              <a:rPr lang="en-US">
                <a:latin typeface="NeueHaasGroteskDisp Pro"/>
              </a:rPr>
              <a:t>the ‘Cod Father’</a:t>
            </a:r>
          </a:p>
        </p:txBody>
      </p:sp>
      <p:sp>
        <p:nvSpPr>
          <p:cNvPr id="3" name="Content Placeholder 2">
            <a:extLst>
              <a:ext uri="{FF2B5EF4-FFF2-40B4-BE49-F238E27FC236}">
                <a16:creationId xmlns:a16="http://schemas.microsoft.com/office/drawing/2014/main" id="{C1DEEFA8-9388-D31F-12C3-C1E8C999EC4F}"/>
              </a:ext>
            </a:extLst>
          </p:cNvPr>
          <p:cNvSpPr>
            <a:spLocks noGrp="1"/>
          </p:cNvSpPr>
          <p:nvPr>
            <p:ph sz="half" idx="1"/>
          </p:nvPr>
        </p:nvSpPr>
        <p:spPr>
          <a:xfrm>
            <a:off x="514350" y="3053942"/>
            <a:ext cx="5581650" cy="4123080"/>
          </a:xfrm>
        </p:spPr>
        <p:txBody>
          <a:bodyPr>
            <a:normAutofit/>
          </a:bodyPr>
          <a:lstStyle/>
          <a:p>
            <a:pPr marL="0" indent="0">
              <a:buNone/>
            </a:pPr>
            <a:endParaRPr lang="en-US"/>
          </a:p>
          <a:p>
            <a:pPr marL="0" indent="0">
              <a:buNone/>
            </a:pPr>
            <a:r>
              <a:rPr lang="en-US"/>
              <a:t>A unique, Queensland-first water sampling solution on Stage 3.</a:t>
            </a:r>
          </a:p>
          <a:p>
            <a:endParaRPr lang="en-US"/>
          </a:p>
          <a:p>
            <a:pPr marL="0" indent="0">
              <a:buNone/>
            </a:pPr>
            <a:endParaRPr lang="en-US"/>
          </a:p>
          <a:p>
            <a:endParaRPr lang="en-US"/>
          </a:p>
        </p:txBody>
      </p:sp>
      <p:sp>
        <p:nvSpPr>
          <p:cNvPr id="5" name="Slide Number Placeholder 4">
            <a:extLst>
              <a:ext uri="{FF2B5EF4-FFF2-40B4-BE49-F238E27FC236}">
                <a16:creationId xmlns:a16="http://schemas.microsoft.com/office/drawing/2014/main" id="{B46C9EE8-6368-D9CC-1A6F-DF35DF8910B5}"/>
              </a:ext>
            </a:extLst>
          </p:cNvPr>
          <p:cNvSpPr>
            <a:spLocks noGrp="1"/>
          </p:cNvSpPr>
          <p:nvPr>
            <p:ph type="sldNum" sz="quarter" idx="12"/>
          </p:nvPr>
        </p:nvSpPr>
        <p:spPr/>
        <p:txBody>
          <a:bodyPr/>
          <a:lstStyle/>
          <a:p>
            <a:fld id="{450B5562-A622-9344-933B-D02B8963DA02}" type="slidenum">
              <a:rPr lang="en-US" smtClean="0"/>
              <a:t>16</a:t>
            </a:fld>
            <a:endParaRPr lang="en-US"/>
          </a:p>
        </p:txBody>
      </p:sp>
      <p:sp>
        <p:nvSpPr>
          <p:cNvPr id="6" name="Footer Placeholder 5">
            <a:extLst>
              <a:ext uri="{FF2B5EF4-FFF2-40B4-BE49-F238E27FC236}">
                <a16:creationId xmlns:a16="http://schemas.microsoft.com/office/drawing/2014/main" id="{E8665278-A0B1-D7C4-1DFC-94F5825FBC8F}"/>
              </a:ext>
            </a:extLst>
          </p:cNvPr>
          <p:cNvSpPr>
            <a:spLocks noGrp="1"/>
          </p:cNvSpPr>
          <p:nvPr>
            <p:ph type="ftr" sz="quarter" idx="11"/>
          </p:nvPr>
        </p:nvSpPr>
        <p:spPr/>
        <p:txBody>
          <a:bodyPr/>
          <a:lstStyle/>
          <a:p>
            <a:r>
              <a:rPr lang="en-US"/>
              <a:t>Gold Coast Light Rail Stage 3 | </a:t>
            </a:r>
            <a:r>
              <a:rPr lang="en-US" b="1"/>
              <a:t>Science</a:t>
            </a:r>
            <a:r>
              <a:rPr lang="en-US"/>
              <a:t> Tram</a:t>
            </a:r>
          </a:p>
        </p:txBody>
      </p:sp>
      <p:pic>
        <p:nvPicPr>
          <p:cNvPr id="7" name="Picture 6" descr="A yellow train with black doors&#10;&#10;AI-generated content may be incorrect.">
            <a:hlinkClick r:id="rId3"/>
            <a:extLst>
              <a:ext uri="{FF2B5EF4-FFF2-40B4-BE49-F238E27FC236}">
                <a16:creationId xmlns:a16="http://schemas.microsoft.com/office/drawing/2014/main" id="{6FDE23AD-5A6C-07E2-C800-3779CFF30556}"/>
              </a:ext>
            </a:extLst>
          </p:cNvPr>
          <p:cNvPicPr>
            <a:picLocks noChangeAspect="1"/>
          </p:cNvPicPr>
          <p:nvPr/>
        </p:nvPicPr>
        <p:blipFill>
          <a:blip r:embed="rId4"/>
          <a:stretch>
            <a:fillRect/>
          </a:stretch>
        </p:blipFill>
        <p:spPr>
          <a:xfrm>
            <a:off x="6450154" y="2326100"/>
            <a:ext cx="5317983" cy="2205800"/>
          </a:xfrm>
          <a:prstGeom prst="rect">
            <a:avLst/>
          </a:prstGeom>
        </p:spPr>
      </p:pic>
      <p:sp>
        <p:nvSpPr>
          <p:cNvPr id="8" name="Rectangle 7">
            <a:extLst>
              <a:ext uri="{FF2B5EF4-FFF2-40B4-BE49-F238E27FC236}">
                <a16:creationId xmlns:a16="http://schemas.microsoft.com/office/drawing/2014/main" id="{F497B43F-25B7-C698-F136-8C121FC24115}"/>
              </a:ext>
            </a:extLst>
          </p:cNvPr>
          <p:cNvSpPr/>
          <p:nvPr/>
        </p:nvSpPr>
        <p:spPr>
          <a:xfrm>
            <a:off x="6281928" y="1764792"/>
            <a:ext cx="5650992" cy="334670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ction Button: Go Forward or Next 8">
            <a:hlinkClick r:id="rId3" highlightClick="1"/>
            <a:extLst>
              <a:ext uri="{FF2B5EF4-FFF2-40B4-BE49-F238E27FC236}">
                <a16:creationId xmlns:a16="http://schemas.microsoft.com/office/drawing/2014/main" id="{FD21D848-ECF9-967A-E36E-9C45742FE977}"/>
              </a:ext>
            </a:extLst>
          </p:cNvPr>
          <p:cNvSpPr/>
          <p:nvPr/>
        </p:nvSpPr>
        <p:spPr>
          <a:xfrm>
            <a:off x="8645652" y="4625102"/>
            <a:ext cx="923544" cy="393192"/>
          </a:xfrm>
          <a:prstGeom prst="actionButtonForwardNex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4595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59880-5AA7-A97C-A496-7EB8AE414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5ECC3-38A6-3F60-C6E6-DD05CFEB4673}"/>
              </a:ext>
            </a:extLst>
          </p:cNvPr>
          <p:cNvSpPr>
            <a:spLocks noGrp="1"/>
          </p:cNvSpPr>
          <p:nvPr>
            <p:ph type="ctrTitle"/>
          </p:nvPr>
        </p:nvSpPr>
        <p:spPr>
          <a:xfrm>
            <a:off x="838200" y="712970"/>
            <a:ext cx="6855372" cy="1856820"/>
          </a:xfrm>
        </p:spPr>
        <p:txBody>
          <a:bodyPr>
            <a:normAutofit/>
          </a:bodyPr>
          <a:lstStyle/>
          <a:p>
            <a:r>
              <a:rPr lang="en-US"/>
              <a:t>Discussion time…</a:t>
            </a:r>
          </a:p>
        </p:txBody>
      </p:sp>
      <p:sp>
        <p:nvSpPr>
          <p:cNvPr id="4" name="Footer Placeholder 3">
            <a:extLst>
              <a:ext uri="{FF2B5EF4-FFF2-40B4-BE49-F238E27FC236}">
                <a16:creationId xmlns:a16="http://schemas.microsoft.com/office/drawing/2014/main" id="{21C01EE3-5A77-8E84-641F-F14F19F2FF9F}"/>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0CB91F50-BE7A-6D29-6DF1-F75683B09C75}"/>
              </a:ext>
            </a:extLst>
          </p:cNvPr>
          <p:cNvSpPr>
            <a:spLocks noGrp="1"/>
          </p:cNvSpPr>
          <p:nvPr>
            <p:ph type="sldNum" sz="quarter" idx="12"/>
          </p:nvPr>
        </p:nvSpPr>
        <p:spPr/>
        <p:txBody>
          <a:bodyPr/>
          <a:lstStyle/>
          <a:p>
            <a:fld id="{450B5562-A622-9344-933B-D02B8963DA02}" type="slidenum">
              <a:rPr lang="en-US" smtClean="0"/>
              <a:pPr/>
              <a:t>17</a:t>
            </a:fld>
            <a:endParaRPr lang="en-US"/>
          </a:p>
        </p:txBody>
      </p:sp>
      <p:sp>
        <p:nvSpPr>
          <p:cNvPr id="3" name="Content Placeholder 4">
            <a:extLst>
              <a:ext uri="{FF2B5EF4-FFF2-40B4-BE49-F238E27FC236}">
                <a16:creationId xmlns:a16="http://schemas.microsoft.com/office/drawing/2014/main" id="{66A91A59-DB67-8D06-5562-BD810271B694}"/>
              </a:ext>
            </a:extLst>
          </p:cNvPr>
          <p:cNvSpPr txBox="1">
            <a:spLocks/>
          </p:cNvSpPr>
          <p:nvPr/>
        </p:nvSpPr>
        <p:spPr>
          <a:xfrm>
            <a:off x="838200" y="3429000"/>
            <a:ext cx="10515600" cy="109537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NeueHaasGroteskDisp Pro" panose="020B0504020202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NeueHaasGroteskDisp Pro" panose="020B0504020202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eHaasGroteskDisp Pro" panose="020B0504020202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eueHaasGroteskDisp Pro" panose="020B0504020202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eueHaasGroteskDisp Pro" panose="020B0504020202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NeueHaasGroteskDisp Pro"/>
              </a:rPr>
              <a:t>Given where we live and where the project is located, what types of environmental considerations on the project do you think the Stage 3 team needs to think about?</a:t>
            </a:r>
            <a:endParaRPr lang="en-AU">
              <a:latin typeface="NeueHaasGroteskDisp Pro"/>
            </a:endParaRPr>
          </a:p>
        </p:txBody>
      </p:sp>
    </p:spTree>
    <p:extLst>
      <p:ext uri="{BB962C8B-B14F-4D97-AF65-F5344CB8AC3E}">
        <p14:creationId xmlns:p14="http://schemas.microsoft.com/office/powerpoint/2010/main" val="3563321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0263E9-98E9-5B1F-A464-C9203A32D45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7E56FA4-DE7E-772C-82E4-6DF3E3CCD518}"/>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0" y="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A85ACC-DE7A-C79E-30B5-0C320274773D}"/>
              </a:ext>
            </a:extLst>
          </p:cNvPr>
          <p:cNvSpPr>
            <a:spLocks noGrp="1"/>
          </p:cNvSpPr>
          <p:nvPr>
            <p:ph type="title"/>
          </p:nvPr>
        </p:nvSpPr>
        <p:spPr>
          <a:xfrm>
            <a:off x="237834" y="365125"/>
            <a:ext cx="12191980" cy="1325563"/>
          </a:xfrm>
        </p:spPr>
        <p:txBody>
          <a:bodyPr vert="horz" lIns="91440" tIns="45720" rIns="91440" bIns="45720" rtlCol="0" anchor="ctr">
            <a:normAutofit/>
          </a:bodyPr>
          <a:lstStyle/>
          <a:p>
            <a:r>
              <a:rPr lang="en-US">
                <a:solidFill>
                  <a:schemeClr val="accent1"/>
                </a:solidFill>
                <a:latin typeface="+mj-lt"/>
              </a:rPr>
              <a:t>Top 10 project environmental considerations</a:t>
            </a:r>
          </a:p>
        </p:txBody>
      </p:sp>
      <p:sp>
        <p:nvSpPr>
          <p:cNvPr id="3" name="Footer Placeholder 2">
            <a:extLst>
              <a:ext uri="{FF2B5EF4-FFF2-40B4-BE49-F238E27FC236}">
                <a16:creationId xmlns:a16="http://schemas.microsoft.com/office/drawing/2014/main" id="{E9AD2176-7EA2-721C-21FE-0B4AC8EFAE2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defRPr/>
            </a:pPr>
            <a:r>
              <a:rPr lang="en-US" kern="1200">
                <a:solidFill>
                  <a:prstClr val="black">
                    <a:tint val="75000"/>
                  </a:prstClr>
                </a:solidFill>
                <a:latin typeface="Calibri" panose="020F0502020204030204"/>
                <a:ea typeface="+mn-ea"/>
                <a:cs typeface="+mn-cs"/>
              </a:rPr>
              <a:t>Gold Coast Light Rail Stage 3 | Science Tram</a:t>
            </a:r>
          </a:p>
        </p:txBody>
      </p:sp>
      <p:sp>
        <p:nvSpPr>
          <p:cNvPr id="4" name="Slide Number Placeholder 3">
            <a:extLst>
              <a:ext uri="{FF2B5EF4-FFF2-40B4-BE49-F238E27FC236}">
                <a16:creationId xmlns:a16="http://schemas.microsoft.com/office/drawing/2014/main" id="{39BD4B6A-5995-BA20-D118-ABC47C54622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50B5562-A622-9344-933B-D02B8963DA02}" type="slidenum">
              <a:rPr lang="en-US" smtClean="0">
                <a:solidFill>
                  <a:prstClr val="black">
                    <a:tint val="75000"/>
                  </a:prstClr>
                </a:solidFill>
                <a:latin typeface="Calibri" panose="020F0502020204030204"/>
              </a:rPr>
              <a:pPr>
                <a:spcAft>
                  <a:spcPts val="600"/>
                </a:spcAft>
                <a:defRPr/>
              </a:pPr>
              <a:t>18</a:t>
            </a:fld>
            <a:endParaRPr lang="en-US">
              <a:solidFill>
                <a:prstClr val="black">
                  <a:tint val="75000"/>
                </a:prstClr>
              </a:solidFill>
              <a:latin typeface="Calibri" panose="020F0502020204030204"/>
            </a:endParaRPr>
          </a:p>
        </p:txBody>
      </p:sp>
      <p:graphicFrame>
        <p:nvGraphicFramePr>
          <p:cNvPr id="7" name="Content Placeholder 4">
            <a:extLst>
              <a:ext uri="{FF2B5EF4-FFF2-40B4-BE49-F238E27FC236}">
                <a16:creationId xmlns:a16="http://schemas.microsoft.com/office/drawing/2014/main" id="{3C07109E-B068-D01A-7867-F58BD3583192}"/>
              </a:ext>
            </a:extLst>
          </p:cNvPr>
          <p:cNvGraphicFramePr>
            <a:graphicFrameLocks noGrp="1"/>
          </p:cNvGraphicFramePr>
          <p:nvPr>
            <p:ph sz="half" idx="1"/>
            <p:extLst>
              <p:ext uri="{D42A27DB-BD31-4B8C-83A1-F6EECF244321}">
                <p14:modId xmlns:p14="http://schemas.microsoft.com/office/powerpoint/2010/main" val="2698074854"/>
              </p:ext>
            </p:extLst>
          </p:nvPr>
        </p:nvGraphicFramePr>
        <p:xfrm>
          <a:off x="1405128" y="2801368"/>
          <a:ext cx="9128760" cy="3418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DAB39C82-3A56-3A5D-374C-C8DC51EEA530}"/>
              </a:ext>
            </a:extLst>
          </p:cNvPr>
          <p:cNvSpPr txBox="1"/>
          <p:nvPr/>
        </p:nvSpPr>
        <p:spPr>
          <a:xfrm>
            <a:off x="306680" y="1456657"/>
            <a:ext cx="11325656" cy="1550168"/>
          </a:xfrm>
          <a:prstGeom prst="rect">
            <a:avLst/>
          </a:prstGeom>
        </p:spPr>
        <p:txBody>
          <a:bodyPr vert="horz" lIns="91440" tIns="45720" rIns="91440" bIns="45720" rtlCol="0">
            <a:normAutofit/>
          </a:bodyPr>
          <a:lstStyle>
            <a:defPPr>
              <a:defRPr lang="en-US"/>
            </a:defPPr>
            <a:lvl1pPr indent="0">
              <a:lnSpc>
                <a:spcPct val="90000"/>
              </a:lnSpc>
              <a:spcBef>
                <a:spcPts val="1000"/>
              </a:spcBef>
              <a:buFont typeface="Arial" panose="020B0604020202020204" pitchFamily="34" charset="0"/>
              <a:buNone/>
              <a:defRPr sz="2400">
                <a:latin typeface="NeueHaasGroteskDisp Pro" panose="020B0504020202020204" pitchFamily="34" charset="77"/>
              </a:defRPr>
            </a:lvl1pPr>
            <a:lvl2pPr indent="0" algn="ctr">
              <a:lnSpc>
                <a:spcPct val="90000"/>
              </a:lnSpc>
              <a:spcBef>
                <a:spcPts val="500"/>
              </a:spcBef>
              <a:buFont typeface="Arial" panose="020B0604020202020204" pitchFamily="34" charset="0"/>
              <a:buNone/>
              <a:defRPr sz="2000">
                <a:latin typeface="NeueHaasGroteskDisp Pro" panose="020B0504020202020204" pitchFamily="34" charset="77"/>
              </a:defRPr>
            </a:lvl2pPr>
            <a:lvl3pPr indent="0" algn="ctr">
              <a:lnSpc>
                <a:spcPct val="90000"/>
              </a:lnSpc>
              <a:spcBef>
                <a:spcPts val="500"/>
              </a:spcBef>
              <a:buFont typeface="Arial" panose="020B0604020202020204" pitchFamily="34" charset="0"/>
              <a:buNone/>
              <a:defRPr>
                <a:latin typeface="NeueHaasGroteskDisp Pro" panose="020B0504020202020204" pitchFamily="34" charset="77"/>
              </a:defRPr>
            </a:lvl3pPr>
            <a:lvl4pPr indent="0" algn="ctr">
              <a:lnSpc>
                <a:spcPct val="90000"/>
              </a:lnSpc>
              <a:spcBef>
                <a:spcPts val="500"/>
              </a:spcBef>
              <a:buFont typeface="Arial" panose="020B0604020202020204" pitchFamily="34" charset="0"/>
              <a:buNone/>
              <a:defRPr sz="1600">
                <a:latin typeface="NeueHaasGroteskDisp Pro" panose="020B0504020202020204" pitchFamily="34" charset="77"/>
              </a:defRPr>
            </a:lvl4pPr>
            <a:lvl5pPr indent="0" algn="ctr">
              <a:lnSpc>
                <a:spcPct val="90000"/>
              </a:lnSpc>
              <a:spcBef>
                <a:spcPts val="500"/>
              </a:spcBef>
              <a:buFont typeface="Arial" panose="020B0604020202020204" pitchFamily="34" charset="0"/>
              <a:buNone/>
              <a:defRPr sz="1600">
                <a:latin typeface="NeueHaasGroteskDisp Pro" panose="020B0504020202020204" pitchFamily="34" charset="77"/>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t>Gold Coast Light Rail Stage 3, like many large infrastructure projects, requires careful consideration of environmental factors to ensure sustainable construction practices and minimal ecological impact. Here are the top 10 environmental considerations.</a:t>
            </a:r>
          </a:p>
          <a:p>
            <a:endParaRPr lang="en-AU"/>
          </a:p>
        </p:txBody>
      </p:sp>
    </p:spTree>
    <p:extLst>
      <p:ext uri="{BB962C8B-B14F-4D97-AF65-F5344CB8AC3E}">
        <p14:creationId xmlns:p14="http://schemas.microsoft.com/office/powerpoint/2010/main" val="3335240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3A573-163F-50B8-5C4C-6FF7EB7FE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548B1-C104-F9B7-376D-4586AF0E3FD4}"/>
              </a:ext>
            </a:extLst>
          </p:cNvPr>
          <p:cNvSpPr>
            <a:spLocks noGrp="1"/>
          </p:cNvSpPr>
          <p:nvPr>
            <p:ph type="ctrTitle"/>
          </p:nvPr>
        </p:nvSpPr>
        <p:spPr>
          <a:xfrm>
            <a:off x="304800" y="1703570"/>
            <a:ext cx="11887200" cy="1856820"/>
          </a:xfrm>
        </p:spPr>
        <p:txBody>
          <a:bodyPr>
            <a:normAutofit/>
          </a:bodyPr>
          <a:lstStyle/>
          <a:p>
            <a:r>
              <a:rPr lang="en-US"/>
              <a:t>Activity: water filtration experiment</a:t>
            </a:r>
            <a:br>
              <a:rPr lang="en-US"/>
            </a:br>
            <a:r>
              <a:rPr lang="en-US" sz="4800" i="1"/>
              <a:t>- Let’s get hands on!</a:t>
            </a:r>
          </a:p>
        </p:txBody>
      </p:sp>
      <p:sp>
        <p:nvSpPr>
          <p:cNvPr id="4" name="Footer Placeholder 3">
            <a:extLst>
              <a:ext uri="{FF2B5EF4-FFF2-40B4-BE49-F238E27FC236}">
                <a16:creationId xmlns:a16="http://schemas.microsoft.com/office/drawing/2014/main" id="{820605E0-0DC2-2005-C96A-AF3736DCCE1E}"/>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669533CC-7036-4753-E581-2406DA33637C}"/>
              </a:ext>
            </a:extLst>
          </p:cNvPr>
          <p:cNvSpPr>
            <a:spLocks noGrp="1"/>
          </p:cNvSpPr>
          <p:nvPr>
            <p:ph type="sldNum" sz="quarter" idx="12"/>
          </p:nvPr>
        </p:nvSpPr>
        <p:spPr/>
        <p:txBody>
          <a:bodyPr/>
          <a:lstStyle/>
          <a:p>
            <a:fld id="{450B5562-A622-9344-933B-D02B8963DA02}" type="slidenum">
              <a:rPr lang="en-US" smtClean="0"/>
              <a:pPr/>
              <a:t>19</a:t>
            </a:fld>
            <a:endParaRPr lang="en-US"/>
          </a:p>
        </p:txBody>
      </p:sp>
      <p:sp>
        <p:nvSpPr>
          <p:cNvPr id="7" name="Cloud 6">
            <a:extLst>
              <a:ext uri="{FF2B5EF4-FFF2-40B4-BE49-F238E27FC236}">
                <a16:creationId xmlns:a16="http://schemas.microsoft.com/office/drawing/2014/main" id="{DA7E43FD-A946-811E-AE1D-1311E577066C}"/>
              </a:ext>
            </a:extLst>
          </p:cNvPr>
          <p:cNvSpPr/>
          <p:nvPr/>
        </p:nvSpPr>
        <p:spPr>
          <a:xfrm rot="639535">
            <a:off x="7630479" y="3158134"/>
            <a:ext cx="3252543" cy="2526105"/>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bg2"/>
              </a:solidFill>
            </a:endParaRPr>
          </a:p>
        </p:txBody>
      </p:sp>
      <p:sp>
        <p:nvSpPr>
          <p:cNvPr id="6" name="TextBox 5">
            <a:extLst>
              <a:ext uri="{FF2B5EF4-FFF2-40B4-BE49-F238E27FC236}">
                <a16:creationId xmlns:a16="http://schemas.microsoft.com/office/drawing/2014/main" id="{4999CC13-D280-07ED-99D0-AB5338629105}"/>
              </a:ext>
            </a:extLst>
          </p:cNvPr>
          <p:cNvSpPr txBox="1"/>
          <p:nvPr/>
        </p:nvSpPr>
        <p:spPr>
          <a:xfrm>
            <a:off x="7673582" y="3560390"/>
            <a:ext cx="2986270" cy="1477328"/>
          </a:xfrm>
          <a:prstGeom prst="rect">
            <a:avLst/>
          </a:prstGeom>
          <a:noFill/>
        </p:spPr>
        <p:txBody>
          <a:bodyPr wrap="square" rtlCol="0">
            <a:spAutoFit/>
          </a:bodyPr>
          <a:lstStyle/>
          <a:p>
            <a:pPr algn="ctr"/>
            <a:r>
              <a:rPr lang="en-US"/>
              <a:t>Activity flyer and instructions can be downloaded from the gclr3.com.au/</a:t>
            </a:r>
            <a:r>
              <a:rPr lang="en-US" err="1"/>
              <a:t>sciencetram</a:t>
            </a:r>
            <a:r>
              <a:rPr lang="en-US"/>
              <a:t> website.</a:t>
            </a:r>
            <a:endParaRPr lang="en-AU"/>
          </a:p>
        </p:txBody>
      </p:sp>
    </p:spTree>
    <p:extLst>
      <p:ext uri="{BB962C8B-B14F-4D97-AF65-F5344CB8AC3E}">
        <p14:creationId xmlns:p14="http://schemas.microsoft.com/office/powerpoint/2010/main" val="9056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A34D9-9F4D-02EC-8E6D-7CC7433DB9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71A7E-9383-A192-06B5-7CA22720FAC0}"/>
              </a:ext>
            </a:extLst>
          </p:cNvPr>
          <p:cNvSpPr>
            <a:spLocks noGrp="1"/>
          </p:cNvSpPr>
          <p:nvPr>
            <p:ph type="title"/>
          </p:nvPr>
        </p:nvSpPr>
        <p:spPr>
          <a:xfrm>
            <a:off x="838200" y="136525"/>
            <a:ext cx="10515600" cy="1325563"/>
          </a:xfrm>
        </p:spPr>
        <p:txBody>
          <a:bodyPr>
            <a:normAutofit/>
          </a:bodyPr>
          <a:lstStyle/>
          <a:p>
            <a:r>
              <a:rPr lang="en-US">
                <a:solidFill>
                  <a:schemeClr val="accent1"/>
                </a:solidFill>
                <a:latin typeface="NeueHaasGroteskDisp Pro"/>
              </a:rPr>
              <a:t>Learning outcomes</a:t>
            </a:r>
            <a:endParaRPr lang="en-AU">
              <a:solidFill>
                <a:schemeClr val="accent1"/>
              </a:solidFill>
              <a:latin typeface="NeueHaasGroteskDisp Pro"/>
            </a:endParaRPr>
          </a:p>
        </p:txBody>
      </p:sp>
      <p:sp>
        <p:nvSpPr>
          <p:cNvPr id="3" name="Footer Placeholder 2">
            <a:extLst>
              <a:ext uri="{FF2B5EF4-FFF2-40B4-BE49-F238E27FC236}">
                <a16:creationId xmlns:a16="http://schemas.microsoft.com/office/drawing/2014/main" id="{D4DB5BEA-D399-DDAB-1A82-4EFDA92F42A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tint val="82000"/>
                  </a:srgbClr>
                </a:solidFill>
                <a:effectLst/>
                <a:uLnTx/>
                <a:uFillTx/>
                <a:latin typeface="Aptos" panose="02110004020202020204"/>
                <a:ea typeface="+mn-ea"/>
                <a:cs typeface="+mn-cs"/>
              </a:rPr>
              <a:t>Gold Coast Light Rail Stage 3 | </a:t>
            </a:r>
            <a:r>
              <a:rPr kumimoji="0" lang="en-US" sz="1200" b="1" i="0" u="none" strike="noStrike" kern="1200" cap="none" spc="0" normalizeH="0" baseline="0" noProof="0">
                <a:ln>
                  <a:noFill/>
                </a:ln>
                <a:solidFill>
                  <a:srgbClr val="000000">
                    <a:tint val="82000"/>
                  </a:srgbClr>
                </a:solidFill>
                <a:effectLst/>
                <a:uLnTx/>
                <a:uFillTx/>
                <a:latin typeface="Aptos" panose="02110004020202020204"/>
                <a:ea typeface="+mn-ea"/>
                <a:cs typeface="+mn-cs"/>
              </a:rPr>
              <a:t>Science</a:t>
            </a:r>
            <a:r>
              <a:rPr kumimoji="0" lang="en-US" sz="1200" b="0" i="0" u="none" strike="noStrike" kern="1200" cap="none" spc="0" normalizeH="0" baseline="0" noProof="0">
                <a:ln>
                  <a:noFill/>
                </a:ln>
                <a:solidFill>
                  <a:srgbClr val="000000">
                    <a:tint val="82000"/>
                  </a:srgbClr>
                </a:solidFill>
                <a:effectLst/>
                <a:uLnTx/>
                <a:uFillTx/>
                <a:latin typeface="Aptos" panose="02110004020202020204"/>
                <a:ea typeface="+mn-ea"/>
                <a:cs typeface="+mn-cs"/>
              </a:rPr>
              <a:t> Tram</a:t>
            </a:r>
          </a:p>
        </p:txBody>
      </p:sp>
      <p:sp>
        <p:nvSpPr>
          <p:cNvPr id="4" name="Slide Number Placeholder 3">
            <a:extLst>
              <a:ext uri="{FF2B5EF4-FFF2-40B4-BE49-F238E27FC236}">
                <a16:creationId xmlns:a16="http://schemas.microsoft.com/office/drawing/2014/main" id="{EAEAF92D-5FC9-E24A-45A5-7CD70F7263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B5562-A622-9344-933B-D02B8963DA02}" type="slidenum">
              <a:rPr kumimoji="0" lang="en-US" sz="1200" b="0" i="0" u="none" strike="noStrike" kern="1200" cap="none" spc="0" normalizeH="0" baseline="0" noProof="0" smtClean="0">
                <a:ln>
                  <a:noFill/>
                </a:ln>
                <a:solidFill>
                  <a:srgbClr val="000000">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tint val="82000"/>
                </a:srgbClr>
              </a:solidFill>
              <a:effectLst/>
              <a:uLnTx/>
              <a:uFillTx/>
              <a:latin typeface="Aptos" panose="02110004020202020204"/>
              <a:ea typeface="+mn-ea"/>
              <a:cs typeface="+mn-cs"/>
            </a:endParaRPr>
          </a:p>
        </p:txBody>
      </p:sp>
      <p:sp>
        <p:nvSpPr>
          <p:cNvPr id="5" name="Content Placeholder 4">
            <a:extLst>
              <a:ext uri="{FF2B5EF4-FFF2-40B4-BE49-F238E27FC236}">
                <a16:creationId xmlns:a16="http://schemas.microsoft.com/office/drawing/2014/main" id="{4E2EA93E-AF4A-C340-78C4-F40B01114B9E}"/>
              </a:ext>
            </a:extLst>
          </p:cNvPr>
          <p:cNvSpPr>
            <a:spLocks noGrp="1"/>
          </p:cNvSpPr>
          <p:nvPr>
            <p:ph sz="half" idx="1"/>
          </p:nvPr>
        </p:nvSpPr>
        <p:spPr>
          <a:xfrm>
            <a:off x="871298" y="1147047"/>
            <a:ext cx="10774680" cy="5524345"/>
          </a:xfrm>
        </p:spPr>
        <p:txBody>
          <a:bodyPr vert="horz" lIns="91440" tIns="45720" rIns="91440" bIns="45720" rtlCol="0" anchor="t">
            <a:noAutofit/>
          </a:bodyPr>
          <a:lstStyle/>
          <a:p>
            <a:pPr marL="0" indent="0">
              <a:lnSpc>
                <a:spcPct val="107000"/>
              </a:lnSpc>
              <a:spcAft>
                <a:spcPts val="800"/>
              </a:spcAft>
              <a:buNone/>
            </a:pPr>
            <a:r>
              <a:rPr lang="en-AU" sz="1200" b="1">
                <a:latin typeface="Neue Haas Grotesk Display Pro"/>
              </a:rPr>
              <a:t>Description</a:t>
            </a:r>
          </a:p>
          <a:p>
            <a:pPr marL="0" indent="0">
              <a:lnSpc>
                <a:spcPct val="115000"/>
              </a:lnSpc>
              <a:spcBef>
                <a:spcPts val="0"/>
              </a:spcBef>
              <a:buNone/>
            </a:pPr>
            <a:r>
              <a:rPr lang="en-AU" sz="1200" kern="100">
                <a:latin typeface="Neue Haas Grotesk Display Pro"/>
              </a:rPr>
              <a:t>The students will learn about Stage 3 sustainability challenges and considerations, and how the project team mitigate these. The presentation will feature a demonstration of the ‘Cod Father’ a remote-controlled water quality testing boat which is a Queensland first use case for a construction project, and other sustainability initiatives.</a:t>
            </a:r>
          </a:p>
          <a:p>
            <a:pPr marL="0" indent="0">
              <a:lnSpc>
                <a:spcPct val="115000"/>
              </a:lnSpc>
              <a:spcBef>
                <a:spcPts val="0"/>
              </a:spcBef>
              <a:buNone/>
            </a:pPr>
            <a:r>
              <a:rPr lang="en-AU" sz="1200" kern="100">
                <a:latin typeface="Neue Haas Grotesk Display Pro"/>
              </a:rPr>
              <a:t>Students will have the opportunity to undertake their own experiment in small groups to clean water using a filtration technique built by themselves. </a:t>
            </a:r>
          </a:p>
          <a:p>
            <a:pPr marL="0" indent="0">
              <a:lnSpc>
                <a:spcPct val="115000"/>
              </a:lnSpc>
              <a:spcAft>
                <a:spcPts val="800"/>
              </a:spcAft>
              <a:buNone/>
            </a:pPr>
            <a:r>
              <a:rPr lang="en-US" sz="1200" b="1">
                <a:latin typeface="Neue Haas Grotesk Display Pro"/>
              </a:rPr>
              <a:t>Age group</a:t>
            </a:r>
          </a:p>
          <a:p>
            <a:pPr marL="342900" indent="-342900">
              <a:lnSpc>
                <a:spcPct val="100000"/>
              </a:lnSpc>
              <a:spcBef>
                <a:spcPts val="600"/>
              </a:spcBef>
              <a:buFont typeface="Symbol" panose="05050102010706020507" pitchFamily="18" charset="2"/>
              <a:buChar char=""/>
            </a:pPr>
            <a:r>
              <a:rPr lang="en-US" sz="1200" kern="100">
                <a:latin typeface="Neue Haas Grotesk Display Pro"/>
              </a:rPr>
              <a:t>Years 7 and 8</a:t>
            </a:r>
          </a:p>
          <a:p>
            <a:pPr marL="0" indent="0">
              <a:buNone/>
            </a:pPr>
            <a:r>
              <a:rPr lang="en-AU" sz="1200" b="1">
                <a:latin typeface="Neue Haas Grotesk Display Pro"/>
              </a:rPr>
              <a:t>Lesson timing</a:t>
            </a:r>
          </a:p>
          <a:p>
            <a:pPr marL="342900" indent="-342900">
              <a:lnSpc>
                <a:spcPct val="100000"/>
              </a:lnSpc>
              <a:spcBef>
                <a:spcPts val="600"/>
              </a:spcBef>
              <a:buFont typeface="Symbol" panose="05050102010706020507" pitchFamily="18" charset="2"/>
              <a:buChar char=""/>
            </a:pPr>
            <a:r>
              <a:rPr lang="en-AU" sz="1200" kern="100">
                <a:latin typeface="Neue Haas Grotesk Display Pro"/>
              </a:rPr>
              <a:t>Approximately 90 minutes</a:t>
            </a:r>
          </a:p>
          <a:p>
            <a:pPr marL="0" indent="0">
              <a:buNone/>
            </a:pPr>
            <a:r>
              <a:rPr lang="en-AU" sz="1200" b="1">
                <a:latin typeface="Neue Haas Grotesk Display Pro"/>
              </a:rPr>
              <a:t>Resources</a:t>
            </a:r>
          </a:p>
          <a:p>
            <a:pPr marL="342900" lvl="0" indent="-342900">
              <a:lnSpc>
                <a:spcPct val="100000"/>
              </a:lnSpc>
              <a:spcBef>
                <a:spcPts val="600"/>
              </a:spcBef>
              <a:buFont typeface="Symbol" panose="05050102010706020507" pitchFamily="18" charset="2"/>
              <a:buChar char=""/>
            </a:pPr>
            <a:r>
              <a:rPr lang="en-AU" sz="1200" kern="100">
                <a:effectLst/>
                <a:latin typeface="Neue Haas Grotesk Display Pro"/>
              </a:rPr>
              <a:t>Printed Careers in Construction flyer</a:t>
            </a:r>
          </a:p>
          <a:p>
            <a:pPr marL="342900" lvl="0" indent="-342900">
              <a:lnSpc>
                <a:spcPct val="100000"/>
              </a:lnSpc>
              <a:spcBef>
                <a:spcPts val="0"/>
              </a:spcBef>
              <a:buFont typeface="Symbol" panose="05050102010706020507" pitchFamily="18" charset="2"/>
              <a:buChar char=""/>
            </a:pPr>
            <a:r>
              <a:rPr lang="en-AU" sz="1200" kern="100">
                <a:effectLst/>
                <a:latin typeface="Neue Haas Grotesk Display Pro"/>
              </a:rPr>
              <a:t>Audio-visual equipment</a:t>
            </a:r>
          </a:p>
          <a:p>
            <a:pPr marL="342900" lvl="0" indent="-342900">
              <a:lnSpc>
                <a:spcPct val="100000"/>
              </a:lnSpc>
              <a:spcBef>
                <a:spcPts val="0"/>
              </a:spcBef>
              <a:buFont typeface="Symbol" panose="05050102010706020507" pitchFamily="18" charset="2"/>
              <a:buChar char=""/>
            </a:pPr>
            <a:r>
              <a:rPr lang="en-AU" sz="1200" kern="100">
                <a:latin typeface="Neue Haas Grotesk Display Pro"/>
                <a:ea typeface="Aptos" panose="020B0004020202020204" pitchFamily="34" charset="0"/>
                <a:cs typeface="Times New Roman"/>
              </a:rPr>
              <a:t>Experiment materials </a:t>
            </a:r>
          </a:p>
          <a:p>
            <a:pPr marL="0" lvl="0" indent="0">
              <a:lnSpc>
                <a:spcPct val="100000"/>
              </a:lnSpc>
              <a:spcBef>
                <a:spcPts val="0"/>
              </a:spcBef>
              <a:buNone/>
            </a:pPr>
            <a:endParaRPr lang="en-AU" sz="1200" b="1" kern="100">
              <a:latin typeface="Neue Haas Grotesk Display Pro"/>
              <a:cs typeface="Times New Roman" panose="02020603050405020304" pitchFamily="18" charset="0"/>
            </a:endParaRPr>
          </a:p>
          <a:p>
            <a:pPr marL="0" lvl="0" indent="0">
              <a:lnSpc>
                <a:spcPct val="100000"/>
              </a:lnSpc>
              <a:spcBef>
                <a:spcPts val="0"/>
              </a:spcBef>
              <a:buNone/>
            </a:pPr>
            <a:r>
              <a:rPr lang="en-AU" sz="1200" b="1">
                <a:latin typeface="Neue Haas Grotesk Display Pro"/>
              </a:rPr>
              <a:t>Aims</a:t>
            </a:r>
          </a:p>
          <a:p>
            <a:pPr marL="342900" indent="-342900">
              <a:lnSpc>
                <a:spcPct val="100000"/>
              </a:lnSpc>
              <a:spcBef>
                <a:spcPts val="0"/>
              </a:spcBef>
              <a:buFont typeface="Symbol" panose="05050102010706020507" pitchFamily="18" charset="2"/>
              <a:buChar char=""/>
            </a:pPr>
            <a:r>
              <a:rPr lang="en-AU" sz="1200" kern="100">
                <a:latin typeface="Neue Haas Grotesk Display Pro"/>
              </a:rPr>
              <a:t>Consider the environmental impacts when designing a project such as Stage 3</a:t>
            </a:r>
          </a:p>
          <a:p>
            <a:pPr marL="342900" indent="-342900">
              <a:lnSpc>
                <a:spcPct val="100000"/>
              </a:lnSpc>
              <a:spcBef>
                <a:spcPts val="0"/>
              </a:spcBef>
              <a:buFont typeface="Symbol" panose="05050102010706020507" pitchFamily="18" charset="2"/>
              <a:buChar char=""/>
            </a:pPr>
            <a:r>
              <a:rPr lang="en-AU" sz="1200" kern="100">
                <a:latin typeface="Neue Haas Grotesk Display Pro"/>
              </a:rPr>
              <a:t>Explore how innovative sustainable design can positively impact the environment </a:t>
            </a:r>
          </a:p>
          <a:p>
            <a:pPr marL="342900" indent="-342900">
              <a:lnSpc>
                <a:spcPct val="100000"/>
              </a:lnSpc>
              <a:spcBef>
                <a:spcPts val="0"/>
              </a:spcBef>
              <a:buFont typeface="Symbol" panose="05050102010706020507" pitchFamily="18" charset="2"/>
              <a:buChar char=""/>
            </a:pPr>
            <a:r>
              <a:rPr lang="en-AU" sz="1200" kern="100">
                <a:latin typeface="Neue Haas Grotesk Display Pro"/>
              </a:rPr>
              <a:t>Explore a career pathway for a career in the sustainability industry</a:t>
            </a:r>
          </a:p>
          <a:p>
            <a:pPr marL="342900" indent="-342900">
              <a:lnSpc>
                <a:spcPct val="100000"/>
              </a:lnSpc>
              <a:spcBef>
                <a:spcPts val="0"/>
              </a:spcBef>
              <a:buFont typeface="Symbol" panose="05050102010706020507" pitchFamily="18" charset="2"/>
              <a:buChar char=""/>
            </a:pPr>
            <a:r>
              <a:rPr lang="en-AU" sz="1200" kern="100">
                <a:latin typeface="Neue Haas Grotesk Display Pro"/>
              </a:rPr>
              <a:t>Create awareness about environmental issues and foster a desire for sustainability.</a:t>
            </a:r>
          </a:p>
          <a:p>
            <a:pPr marL="0" indent="0">
              <a:buNone/>
            </a:pPr>
            <a:r>
              <a:rPr lang="en-AU" sz="1200" b="1">
                <a:latin typeface="Neue Haas Grotesk Display Pro"/>
              </a:rPr>
              <a:t>Lesson extension ideas</a:t>
            </a:r>
          </a:p>
          <a:p>
            <a:pPr marL="0" lvl="0" indent="0">
              <a:lnSpc>
                <a:spcPct val="107000"/>
              </a:lnSpc>
              <a:spcBef>
                <a:spcPts val="600"/>
              </a:spcBef>
              <a:spcAft>
                <a:spcPts val="800"/>
              </a:spcAft>
              <a:buNone/>
            </a:pPr>
            <a:r>
              <a:rPr lang="en-AU" sz="1200" kern="100">
                <a:latin typeface="Neue Haas Grotesk Display Pro"/>
              </a:rPr>
              <a:t>Create a competition to see which group can achieve the cleanest water or go through the process with different pollution levels and explore the differences in how long it takes to clean the water.</a:t>
            </a:r>
            <a:endParaRPr lang="en-US" sz="1200" kern="100">
              <a:latin typeface="Neue Haas Grotesk Display Pro"/>
            </a:endParaRPr>
          </a:p>
        </p:txBody>
      </p:sp>
      <p:sp>
        <p:nvSpPr>
          <p:cNvPr id="6" name="Cloud 5">
            <a:extLst>
              <a:ext uri="{FF2B5EF4-FFF2-40B4-BE49-F238E27FC236}">
                <a16:creationId xmlns:a16="http://schemas.microsoft.com/office/drawing/2014/main" id="{1DBD0823-7D64-AB64-153B-26473169799D}"/>
              </a:ext>
            </a:extLst>
          </p:cNvPr>
          <p:cNvSpPr/>
          <p:nvPr/>
        </p:nvSpPr>
        <p:spPr>
          <a:xfrm rot="1038996">
            <a:off x="9314867" y="3213758"/>
            <a:ext cx="2414245" cy="2330853"/>
          </a:xfrm>
          <a:prstGeom prst="cloud">
            <a:avLst/>
          </a:prstGeom>
          <a:solidFill>
            <a:schemeClr val="accent1"/>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BBF00">
                  <a:lumMod val="20000"/>
                  <a:lumOff val="80000"/>
                </a:srgbClr>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B6F8B13F-9793-084C-D0D8-9DDC94A0C923}"/>
              </a:ext>
            </a:extLst>
          </p:cNvPr>
          <p:cNvSpPr txBox="1"/>
          <p:nvPr/>
        </p:nvSpPr>
        <p:spPr>
          <a:xfrm>
            <a:off x="9521770" y="3597327"/>
            <a:ext cx="2050448" cy="160043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Print copies of the ‘</a:t>
            </a:r>
            <a:r>
              <a:rPr kumimoji="0" lang="en-US" sz="1400" b="1" i="0" u="none" strike="noStrike" kern="1200" cap="none" spc="0" normalizeH="0" baseline="0" noProof="0">
                <a:ln>
                  <a:noFill/>
                </a:ln>
                <a:solidFill>
                  <a:srgbClr val="FFFFFF"/>
                </a:solidFill>
                <a:effectLst/>
                <a:uLnTx/>
                <a:uFillTx/>
                <a:latin typeface="Aptos" panose="02110004020202020204"/>
                <a:ea typeface="+mn-ea"/>
                <a:cs typeface="+mn-cs"/>
              </a:rPr>
              <a:t>Careers in Construction’ </a:t>
            </a: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flyer and hand out to students while discussing the different roles in a project.</a:t>
            </a:r>
            <a:endParaRPr lang="en-AU" sz="1400" b="0" i="0" u="none" strike="noStrike" kern="1200" cap="none" spc="0" normalizeH="0" baseline="0" noProof="0">
              <a:ln>
                <a:noFill/>
              </a:ln>
              <a:solidFill>
                <a:srgbClr val="FFFFFF"/>
              </a:solidFill>
              <a:effectLst/>
              <a:uLnTx/>
              <a:uFillTx/>
              <a:latin typeface="Aptos" panose="02110004020202020204"/>
            </a:endParaRPr>
          </a:p>
        </p:txBody>
      </p:sp>
      <p:sp>
        <p:nvSpPr>
          <p:cNvPr id="9" name="TextBox 8">
            <a:extLst>
              <a:ext uri="{FF2B5EF4-FFF2-40B4-BE49-F238E27FC236}">
                <a16:creationId xmlns:a16="http://schemas.microsoft.com/office/drawing/2014/main" id="{C5412787-AE2B-2F16-2025-4EB842885086}"/>
              </a:ext>
            </a:extLst>
          </p:cNvPr>
          <p:cNvSpPr txBox="1"/>
          <p:nvPr/>
        </p:nvSpPr>
        <p:spPr>
          <a:xfrm>
            <a:off x="5761497" y="2305247"/>
            <a:ext cx="5133860" cy="1425647"/>
          </a:xfrm>
          <a:prstGeom prst="rect">
            <a:avLst/>
          </a:prstGeom>
          <a:noFill/>
        </p:spPr>
        <p:txBody>
          <a:bodyPr wrap="square" rtlCol="0">
            <a:spAutoFit/>
          </a:bodyPr>
          <a:lstStyle/>
          <a:p>
            <a:pPr>
              <a:lnSpc>
                <a:spcPct val="70000"/>
              </a:lnSpc>
              <a:spcBef>
                <a:spcPts val="1000"/>
              </a:spcBef>
              <a:spcAft>
                <a:spcPts val="800"/>
              </a:spcAft>
            </a:pPr>
            <a:r>
              <a:rPr lang="en-AU" sz="1200" b="1">
                <a:latin typeface="Neue Haas Grotesk Display Pro"/>
              </a:rPr>
              <a:t>Broad Australian Curriculum alignment</a:t>
            </a:r>
          </a:p>
          <a:p>
            <a:pPr marL="342900" indent="-342900">
              <a:lnSpc>
                <a:spcPct val="80000"/>
              </a:lnSpc>
              <a:spcBef>
                <a:spcPts val="600"/>
              </a:spcBef>
              <a:spcAft>
                <a:spcPts val="800"/>
              </a:spcAft>
              <a:buFont typeface="Symbol" panose="05050102010706020507" pitchFamily="18" charset="2"/>
              <a:buChar char=""/>
            </a:pPr>
            <a:r>
              <a:rPr lang="en-AU" sz="1200" kern="100">
                <a:latin typeface="Neue Haas Grotesk Display Pro"/>
              </a:rPr>
              <a:t>Cross Curriculum Perspectives</a:t>
            </a:r>
          </a:p>
          <a:p>
            <a:pPr marL="714375" indent="-171450">
              <a:lnSpc>
                <a:spcPct val="80000"/>
              </a:lnSpc>
              <a:buFont typeface="Courier New" panose="02070309020205020404" pitchFamily="49" charset="0"/>
              <a:buChar char="o"/>
            </a:pPr>
            <a:r>
              <a:rPr lang="en-AU" sz="1200" kern="100">
                <a:latin typeface="Neue Haas Grotesk Display Pro"/>
              </a:rPr>
              <a:t>Sustainability: Design</a:t>
            </a:r>
          </a:p>
          <a:p>
            <a:pPr marL="342900" indent="-342900">
              <a:lnSpc>
                <a:spcPct val="80000"/>
              </a:lnSpc>
              <a:spcBef>
                <a:spcPts val="600"/>
              </a:spcBef>
              <a:spcAft>
                <a:spcPts val="800"/>
              </a:spcAft>
              <a:buFont typeface="Symbol" panose="05050102010706020507" pitchFamily="18" charset="2"/>
              <a:buChar char=""/>
            </a:pPr>
            <a:r>
              <a:rPr lang="en-AU" sz="1200" kern="100">
                <a:latin typeface="Neue Haas Grotesk Display Pro"/>
              </a:rPr>
              <a:t>Design and Technologies</a:t>
            </a:r>
          </a:p>
          <a:p>
            <a:pPr marL="714375" indent="-171450">
              <a:lnSpc>
                <a:spcPct val="80000"/>
              </a:lnSpc>
              <a:buFont typeface="Courier New" panose="02070309020205020404" pitchFamily="49" charset="0"/>
              <a:buChar char="o"/>
            </a:pPr>
            <a:r>
              <a:rPr lang="en-AU" sz="1200" kern="100">
                <a:latin typeface="Neue Haas Grotesk Display Pro"/>
              </a:rPr>
              <a:t>Knowledge and Understanding: Technologies </a:t>
            </a:r>
          </a:p>
          <a:p>
            <a:pPr marL="542925">
              <a:lnSpc>
                <a:spcPct val="80000"/>
              </a:lnSpc>
            </a:pPr>
            <a:r>
              <a:rPr lang="en-AU" sz="1200" kern="100">
                <a:latin typeface="Neue Haas Grotesk Display Pro"/>
              </a:rPr>
              <a:t>     and Society</a:t>
            </a:r>
          </a:p>
        </p:txBody>
      </p:sp>
    </p:spTree>
    <p:extLst>
      <p:ext uri="{BB962C8B-B14F-4D97-AF65-F5344CB8AC3E}">
        <p14:creationId xmlns:p14="http://schemas.microsoft.com/office/powerpoint/2010/main" val="64776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7E46-5831-CE8B-458E-1CDF41493293}"/>
              </a:ext>
            </a:extLst>
          </p:cNvPr>
          <p:cNvSpPr>
            <a:spLocks noGrp="1"/>
          </p:cNvSpPr>
          <p:nvPr>
            <p:ph type="title"/>
          </p:nvPr>
        </p:nvSpPr>
        <p:spPr>
          <a:xfrm>
            <a:off x="839788" y="251322"/>
            <a:ext cx="3980191" cy="1256545"/>
          </a:xfrm>
        </p:spPr>
        <p:txBody>
          <a:bodyPr>
            <a:noAutofit/>
          </a:bodyPr>
          <a:lstStyle/>
          <a:p>
            <a:r>
              <a:rPr lang="en-AU" sz="4400" b="1">
                <a:solidFill>
                  <a:srgbClr val="1778BD"/>
                </a:solidFill>
                <a:effectLst/>
                <a:latin typeface="Neue Haas Grotesk Display Pro"/>
              </a:rPr>
              <a:t>Water filtration</a:t>
            </a:r>
            <a:endParaRPr lang="en-US" sz="4400">
              <a:latin typeface="Neue Haas Grotesk Display Pro"/>
            </a:endParaRPr>
          </a:p>
        </p:txBody>
      </p:sp>
      <p:sp>
        <p:nvSpPr>
          <p:cNvPr id="4" name="Text Placeholder 3">
            <a:extLst>
              <a:ext uri="{FF2B5EF4-FFF2-40B4-BE49-F238E27FC236}">
                <a16:creationId xmlns:a16="http://schemas.microsoft.com/office/drawing/2014/main" id="{537A59E9-048D-82C4-0846-5F9191DF22B6}"/>
              </a:ext>
            </a:extLst>
          </p:cNvPr>
          <p:cNvSpPr>
            <a:spLocks noGrp="1"/>
          </p:cNvSpPr>
          <p:nvPr>
            <p:ph type="body" sz="half" idx="2"/>
          </p:nvPr>
        </p:nvSpPr>
        <p:spPr>
          <a:xfrm>
            <a:off x="839352" y="1663738"/>
            <a:ext cx="9145639" cy="4696555"/>
          </a:xfrm>
        </p:spPr>
        <p:txBody>
          <a:bodyPr vert="horz" lIns="91440" tIns="45720" rIns="91440" bIns="45720" rtlCol="0" anchor="t">
            <a:noAutofit/>
          </a:bodyPr>
          <a:lstStyle/>
          <a:p>
            <a:r>
              <a:rPr lang="en-AU">
                <a:solidFill>
                  <a:srgbClr val="242424"/>
                </a:solidFill>
                <a:latin typeface="Segoe UI"/>
                <a:cs typeface="Segoe UI"/>
              </a:rPr>
              <a:t>As part of the built environment, we have a role in protecting the natural world around us. </a:t>
            </a:r>
            <a:endParaRPr lang="en-US"/>
          </a:p>
          <a:p>
            <a:pPr lvl="0"/>
            <a:r>
              <a:rPr lang="en-AU">
                <a:solidFill>
                  <a:srgbClr val="242424"/>
                </a:solidFill>
                <a:latin typeface="Segoe UI"/>
                <a:cs typeface="Segoe UI"/>
              </a:rPr>
              <a:t>We must:</a:t>
            </a:r>
            <a:endParaRPr lang="en-AU"/>
          </a:p>
          <a:p>
            <a:pPr marL="285750" indent="-285750">
              <a:buFont typeface="Arial" panose="020B0604020202020204" pitchFamily="34" charset="0"/>
              <a:buChar char="•"/>
            </a:pPr>
            <a:r>
              <a:rPr lang="en-AU">
                <a:solidFill>
                  <a:srgbClr val="242424"/>
                </a:solidFill>
                <a:latin typeface="Segoe UI"/>
                <a:cs typeface="Segoe UI"/>
              </a:rPr>
              <a:t>Preserve our environment for the future</a:t>
            </a:r>
          </a:p>
          <a:p>
            <a:pPr marL="285750" indent="-285750">
              <a:buFont typeface="Arial" panose="020B0604020202020204" pitchFamily="34" charset="0"/>
              <a:buChar char="•"/>
            </a:pPr>
            <a:r>
              <a:rPr lang="en-AU">
                <a:solidFill>
                  <a:srgbClr val="242424"/>
                </a:solidFill>
                <a:latin typeface="Segoe UI"/>
                <a:cs typeface="Segoe UI"/>
              </a:rPr>
              <a:t>Protect heritage</a:t>
            </a:r>
          </a:p>
          <a:p>
            <a:pPr marL="285750" indent="-285750">
              <a:buFont typeface="Arial" panose="020B0604020202020204" pitchFamily="34" charset="0"/>
              <a:buChar char="•"/>
            </a:pPr>
            <a:r>
              <a:rPr lang="en-AU">
                <a:solidFill>
                  <a:srgbClr val="242424"/>
                </a:solidFill>
                <a:latin typeface="Segoe UI"/>
                <a:cs typeface="Segoe UI"/>
              </a:rPr>
              <a:t>Manage environmental risks </a:t>
            </a:r>
          </a:p>
          <a:p>
            <a:pPr marL="285750" indent="-285750">
              <a:buFont typeface="Arial" panose="020B0604020202020204" pitchFamily="34" charset="0"/>
              <a:buChar char="•"/>
            </a:pPr>
            <a:r>
              <a:rPr lang="en-AU">
                <a:solidFill>
                  <a:srgbClr val="242424"/>
                </a:solidFill>
                <a:latin typeface="Segoe UI"/>
                <a:cs typeface="Segoe UI"/>
              </a:rPr>
              <a:t>Use resources efficiently </a:t>
            </a:r>
          </a:p>
          <a:p>
            <a:pPr marL="285750" indent="-285750">
              <a:buFont typeface="Arial" panose="020B0604020202020204" pitchFamily="34" charset="0"/>
              <a:buChar char="•"/>
            </a:pPr>
            <a:r>
              <a:rPr lang="en-AU">
                <a:solidFill>
                  <a:srgbClr val="242424"/>
                </a:solidFill>
                <a:latin typeface="Segoe UI"/>
                <a:cs typeface="Segoe UI"/>
              </a:rPr>
              <a:t>Prevent pollution </a:t>
            </a:r>
          </a:p>
          <a:p>
            <a:pPr marL="285750" indent="-285750">
              <a:buFont typeface="Arial" panose="020B0604020202020204" pitchFamily="34" charset="0"/>
              <a:buChar char="•"/>
            </a:pPr>
            <a:r>
              <a:rPr lang="en-AU">
                <a:solidFill>
                  <a:srgbClr val="242424"/>
                </a:solidFill>
                <a:latin typeface="Segoe UI"/>
                <a:cs typeface="Segoe UI"/>
              </a:rPr>
              <a:t>Respond to climate change </a:t>
            </a:r>
          </a:p>
          <a:p>
            <a:pPr marL="285750" indent="-285750">
              <a:buFont typeface="Arial" panose="020B0604020202020204" pitchFamily="34" charset="0"/>
              <a:buChar char="•"/>
            </a:pPr>
            <a:endParaRPr lang="en-AU" sz="1800"/>
          </a:p>
          <a:p>
            <a:r>
              <a:rPr lang="en-US" b="0" i="0">
                <a:solidFill>
                  <a:srgbClr val="242424"/>
                </a:solidFill>
                <a:effectLst/>
                <a:latin typeface="Segoe UI"/>
                <a:cs typeface="Segoe UI"/>
              </a:rPr>
              <a:t>When construction happens, digging up soil or sand can mix with rainwater and flow into our beaches and waterways as suspended sediment. </a:t>
            </a:r>
          </a:p>
          <a:p>
            <a:r>
              <a:rPr lang="en-US" b="0" i="0">
                <a:solidFill>
                  <a:srgbClr val="242424"/>
                </a:solidFill>
                <a:effectLst/>
                <a:latin typeface="Segoe UI"/>
                <a:cs typeface="Segoe UI"/>
              </a:rPr>
              <a:t>To keep the water clean, we use several filtration methods before releasing it back into the stormwater which ends up in our waterways and beaches. Sediment heavy water blocks sunlight from reaching aquatic plants and animals, which need sunlight to support photosynthesis and the production of oxygen. </a:t>
            </a:r>
            <a:endParaRPr lang="en-AU">
              <a:latin typeface="Segoe UI"/>
              <a:cs typeface="Segoe UI"/>
            </a:endParaRPr>
          </a:p>
        </p:txBody>
      </p:sp>
      <p:sp>
        <p:nvSpPr>
          <p:cNvPr id="5" name="Footer Placeholder 4">
            <a:extLst>
              <a:ext uri="{FF2B5EF4-FFF2-40B4-BE49-F238E27FC236}">
                <a16:creationId xmlns:a16="http://schemas.microsoft.com/office/drawing/2014/main" id="{950B386D-469A-61DE-2EE0-1FF57B99DFCB}"/>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6" name="Slide Number Placeholder 5">
            <a:extLst>
              <a:ext uri="{FF2B5EF4-FFF2-40B4-BE49-F238E27FC236}">
                <a16:creationId xmlns:a16="http://schemas.microsoft.com/office/drawing/2014/main" id="{AC65CEDB-7AED-83CF-235D-D92AE90F7357}"/>
              </a:ext>
            </a:extLst>
          </p:cNvPr>
          <p:cNvSpPr>
            <a:spLocks noGrp="1"/>
          </p:cNvSpPr>
          <p:nvPr>
            <p:ph type="sldNum" sz="quarter" idx="12"/>
          </p:nvPr>
        </p:nvSpPr>
        <p:spPr/>
        <p:txBody>
          <a:bodyPr/>
          <a:lstStyle/>
          <a:p>
            <a:fld id="{450B5562-A622-9344-933B-D02B8963DA02}" type="slidenum">
              <a:rPr lang="en-US" smtClean="0"/>
              <a:t>20</a:t>
            </a:fld>
            <a:endParaRPr lang="en-US"/>
          </a:p>
        </p:txBody>
      </p:sp>
      <p:pic>
        <p:nvPicPr>
          <p:cNvPr id="3" name="Graphic 32">
            <a:extLst>
              <a:ext uri="{FF2B5EF4-FFF2-40B4-BE49-F238E27FC236}">
                <a16:creationId xmlns:a16="http://schemas.microsoft.com/office/drawing/2014/main" id="{3CDD0246-2E2E-0549-4962-EC77132E7B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2554" y="2339637"/>
            <a:ext cx="2169027" cy="2169027"/>
          </a:xfrm>
          <a:prstGeom prst="rect">
            <a:avLst/>
          </a:prstGeom>
        </p:spPr>
      </p:pic>
    </p:spTree>
    <p:extLst>
      <p:ext uri="{BB962C8B-B14F-4D97-AF65-F5344CB8AC3E}">
        <p14:creationId xmlns:p14="http://schemas.microsoft.com/office/powerpoint/2010/main" val="4155992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DB6A-EAB9-225C-0A6C-5DB8EC57324A}"/>
              </a:ext>
            </a:extLst>
          </p:cNvPr>
          <p:cNvSpPr>
            <a:spLocks noGrp="1"/>
          </p:cNvSpPr>
          <p:nvPr>
            <p:ph type="title"/>
          </p:nvPr>
        </p:nvSpPr>
        <p:spPr/>
        <p:txBody>
          <a:bodyPr/>
          <a:lstStyle/>
          <a:p>
            <a:r>
              <a:rPr lang="en-US"/>
              <a:t>Experiment materials</a:t>
            </a:r>
            <a:endParaRPr lang="en-AU"/>
          </a:p>
        </p:txBody>
      </p:sp>
      <p:sp>
        <p:nvSpPr>
          <p:cNvPr id="3" name="Footer Placeholder 2">
            <a:extLst>
              <a:ext uri="{FF2B5EF4-FFF2-40B4-BE49-F238E27FC236}">
                <a16:creationId xmlns:a16="http://schemas.microsoft.com/office/drawing/2014/main" id="{22AB5522-DDB9-B9FD-9CFB-E6BF941A51C3}"/>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9B9EB7FC-8D23-23C9-E6FE-9C40A24AE48A}"/>
              </a:ext>
            </a:extLst>
          </p:cNvPr>
          <p:cNvSpPr>
            <a:spLocks noGrp="1"/>
          </p:cNvSpPr>
          <p:nvPr>
            <p:ph type="sldNum" sz="quarter" idx="12"/>
          </p:nvPr>
        </p:nvSpPr>
        <p:spPr/>
        <p:txBody>
          <a:bodyPr/>
          <a:lstStyle/>
          <a:p>
            <a:fld id="{450B5562-A622-9344-933B-D02B8963DA02}" type="slidenum">
              <a:rPr lang="en-US" smtClean="0"/>
              <a:t>21</a:t>
            </a:fld>
            <a:endParaRPr lang="en-US"/>
          </a:p>
        </p:txBody>
      </p:sp>
      <p:sp>
        <p:nvSpPr>
          <p:cNvPr id="5" name="Content Placeholder 4">
            <a:extLst>
              <a:ext uri="{FF2B5EF4-FFF2-40B4-BE49-F238E27FC236}">
                <a16:creationId xmlns:a16="http://schemas.microsoft.com/office/drawing/2014/main" id="{35CFA31D-6E54-7A14-5B9D-F33D13E20359}"/>
              </a:ext>
            </a:extLst>
          </p:cNvPr>
          <p:cNvSpPr>
            <a:spLocks noGrp="1"/>
          </p:cNvSpPr>
          <p:nvPr>
            <p:ph sz="half" idx="1"/>
          </p:nvPr>
        </p:nvSpPr>
        <p:spPr>
          <a:xfrm>
            <a:off x="838200" y="2030730"/>
            <a:ext cx="7107936" cy="3763572"/>
          </a:xfrm>
        </p:spPr>
        <p:txBody>
          <a:bodyPr vert="horz" lIns="91440" tIns="45720" rIns="91440" bIns="45720" rtlCol="0" anchor="t">
            <a:normAutofit fontScale="62500" lnSpcReduction="20000"/>
          </a:bodyPr>
          <a:lstStyle/>
          <a:p>
            <a:pPr marL="0" lvl="0" indent="0">
              <a:lnSpc>
                <a:spcPct val="110000"/>
              </a:lnSpc>
              <a:buNone/>
            </a:pPr>
            <a:r>
              <a:rPr lang="en-AU" sz="3600" b="1">
                <a:latin typeface="NeueHaasGroteskDisp Pro"/>
              </a:rPr>
              <a:t>Aim</a:t>
            </a:r>
          </a:p>
          <a:p>
            <a:pPr marL="0" lvl="0" indent="0">
              <a:lnSpc>
                <a:spcPct val="110000"/>
              </a:lnSpc>
              <a:buNone/>
            </a:pPr>
            <a:r>
              <a:rPr lang="en-AU" sz="3600"/>
              <a:t>In small teams, create your own water filtration system to clean the dirty, muddy water we have provided. Who can get the clearest water? </a:t>
            </a:r>
          </a:p>
          <a:p>
            <a:pPr marL="285750" lvl="0" indent="-285750">
              <a:lnSpc>
                <a:spcPct val="110000"/>
              </a:lnSpc>
            </a:pPr>
            <a:endParaRPr lang="en-AU" sz="3600"/>
          </a:p>
          <a:p>
            <a:pPr marL="0" lvl="0" indent="0">
              <a:lnSpc>
                <a:spcPct val="110000"/>
              </a:lnSpc>
              <a:buNone/>
            </a:pPr>
            <a:r>
              <a:rPr lang="en-AU" sz="3600" b="1">
                <a:latin typeface="NeueHaasGroteskDisp Pro"/>
              </a:rPr>
              <a:t>Materials</a:t>
            </a:r>
          </a:p>
          <a:p>
            <a:r>
              <a:rPr lang="en-AU" sz="2500">
                <a:solidFill>
                  <a:srgbClr val="424242"/>
                </a:solidFill>
                <a:latin typeface="NeueHaasGroteskDisp Pro"/>
              </a:rPr>
              <a:t>1 cup of unfiltered, dirty water</a:t>
            </a:r>
            <a:endParaRPr lang="en-AU" sz="2500">
              <a:solidFill>
                <a:srgbClr val="424242"/>
              </a:solidFill>
            </a:endParaRPr>
          </a:p>
          <a:p>
            <a:r>
              <a:rPr lang="en-AU" sz="2500">
                <a:solidFill>
                  <a:srgbClr val="424242"/>
                </a:solidFill>
                <a:latin typeface="NeueHaasGroteskDisp Pro"/>
              </a:rPr>
              <a:t>1 empty cup</a:t>
            </a:r>
            <a:endParaRPr lang="en-AU"/>
          </a:p>
          <a:p>
            <a:r>
              <a:rPr lang="en-AU" sz="2500">
                <a:solidFill>
                  <a:srgbClr val="424242"/>
                </a:solidFill>
                <a:latin typeface="NeueHaasGroteskDisp Pro"/>
              </a:rPr>
              <a:t>1 clear plastic bottle</a:t>
            </a:r>
            <a:endParaRPr lang="en-AU"/>
          </a:p>
          <a:p>
            <a:r>
              <a:rPr lang="en-AU" sz="2500">
                <a:solidFill>
                  <a:srgbClr val="424242"/>
                </a:solidFill>
                <a:latin typeface="NeueHaasGroteskDisp Pro"/>
              </a:rPr>
              <a:t>Filter materials: tissues, cotton buds, sponge, cloth, fine sand, gravel, etc.</a:t>
            </a:r>
            <a:endParaRPr lang="en-AU"/>
          </a:p>
          <a:p>
            <a:pPr marL="285750" lvl="0" indent="-285750">
              <a:lnSpc>
                <a:spcPct val="110000"/>
              </a:lnSpc>
            </a:pPr>
            <a:endParaRPr lang="en-AU" sz="3600"/>
          </a:p>
          <a:p>
            <a:pPr lvl="0"/>
            <a:endParaRPr lang="en-AU"/>
          </a:p>
        </p:txBody>
      </p:sp>
      <p:pic>
        <p:nvPicPr>
          <p:cNvPr id="8" name="Picture 7">
            <a:extLst>
              <a:ext uri="{FF2B5EF4-FFF2-40B4-BE49-F238E27FC236}">
                <a16:creationId xmlns:a16="http://schemas.microsoft.com/office/drawing/2014/main" id="{8DEFB2CC-F58F-51AD-CEDD-77CF69C87BA2}"/>
              </a:ext>
            </a:extLst>
          </p:cNvPr>
          <p:cNvPicPr>
            <a:picLocks noChangeAspect="1"/>
          </p:cNvPicPr>
          <p:nvPr/>
        </p:nvPicPr>
        <p:blipFill>
          <a:blip r:embed="rId3"/>
          <a:stretch>
            <a:fillRect/>
          </a:stretch>
        </p:blipFill>
        <p:spPr>
          <a:xfrm>
            <a:off x="8168871" y="2297250"/>
            <a:ext cx="3626657" cy="2784868"/>
          </a:xfrm>
          <a:prstGeom prst="rect">
            <a:avLst/>
          </a:prstGeom>
        </p:spPr>
      </p:pic>
    </p:spTree>
    <p:extLst>
      <p:ext uri="{BB962C8B-B14F-4D97-AF65-F5344CB8AC3E}">
        <p14:creationId xmlns:p14="http://schemas.microsoft.com/office/powerpoint/2010/main" val="2455791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D894E-53F7-7BEA-90AD-B5714F3F7220}"/>
              </a:ext>
            </a:extLst>
          </p:cNvPr>
          <p:cNvSpPr>
            <a:spLocks noGrp="1"/>
          </p:cNvSpPr>
          <p:nvPr>
            <p:ph type="title"/>
          </p:nvPr>
        </p:nvSpPr>
        <p:spPr/>
        <p:txBody>
          <a:bodyPr>
            <a:normAutofit/>
          </a:bodyPr>
          <a:lstStyle/>
          <a:p>
            <a:r>
              <a:rPr lang="en-US" sz="4400"/>
              <a:t>Instructions</a:t>
            </a:r>
            <a:endParaRPr lang="en-AU" sz="4400"/>
          </a:p>
        </p:txBody>
      </p:sp>
      <p:sp>
        <p:nvSpPr>
          <p:cNvPr id="4" name="Text Placeholder 3">
            <a:extLst>
              <a:ext uri="{FF2B5EF4-FFF2-40B4-BE49-F238E27FC236}">
                <a16:creationId xmlns:a16="http://schemas.microsoft.com/office/drawing/2014/main" id="{882B8792-EB0E-C6DC-1E97-DF7BACAB0213}"/>
              </a:ext>
            </a:extLst>
          </p:cNvPr>
          <p:cNvSpPr>
            <a:spLocks noGrp="1"/>
          </p:cNvSpPr>
          <p:nvPr>
            <p:ph type="body" sz="half" idx="2"/>
          </p:nvPr>
        </p:nvSpPr>
        <p:spPr>
          <a:xfrm>
            <a:off x="838200" y="2285254"/>
            <a:ext cx="5932801" cy="3604090"/>
          </a:xfrm>
        </p:spPr>
        <p:txBody>
          <a:bodyPr vert="horz" lIns="91440" tIns="45720" rIns="91440" bIns="45720" rtlCol="0" anchor="t">
            <a:normAutofit fontScale="92500" lnSpcReduction="10000"/>
          </a:bodyPr>
          <a:lstStyle/>
          <a:p>
            <a:pPr marL="285750" lvl="0" indent="-285750">
              <a:lnSpc>
                <a:spcPct val="110000"/>
              </a:lnSpc>
              <a:buFont typeface="Arial" panose="020B0604020202020204" pitchFamily="34" charset="0"/>
              <a:buChar char="•"/>
            </a:pPr>
            <a:r>
              <a:rPr lang="en-AU" sz="1900">
                <a:latin typeface="NeueHaasGroteskDisp Pro"/>
              </a:rPr>
              <a:t>Using the available filtration materials, create layers of filtration that will help remove impurities from the water</a:t>
            </a:r>
          </a:p>
          <a:p>
            <a:pPr marL="285750" lvl="0" indent="-285750">
              <a:lnSpc>
                <a:spcPct val="110000"/>
              </a:lnSpc>
              <a:buFont typeface="Arial" panose="020B0604020202020204" pitchFamily="34" charset="0"/>
              <a:buChar char="•"/>
            </a:pPr>
            <a:r>
              <a:rPr lang="en-AU" sz="1900">
                <a:latin typeface="NeueHaasGroteskDisp Pro"/>
              </a:rPr>
              <a:t>Be sure to keep the cap on the bottle until you are ready to filter water</a:t>
            </a:r>
          </a:p>
          <a:p>
            <a:pPr marL="285750" lvl="0" indent="-285750">
              <a:lnSpc>
                <a:spcPct val="110000"/>
              </a:lnSpc>
              <a:buFont typeface="Arial" panose="020B0604020202020204" pitchFamily="34" charset="0"/>
              <a:buChar char="•"/>
            </a:pPr>
            <a:r>
              <a:rPr lang="en-AU" sz="1900">
                <a:latin typeface="NeueHaasGroteskDisp Pro"/>
              </a:rPr>
              <a:t>Ensure cloth is the first layer</a:t>
            </a:r>
          </a:p>
          <a:p>
            <a:pPr marL="285750" lvl="0" indent="-285750">
              <a:lnSpc>
                <a:spcPct val="110000"/>
              </a:lnSpc>
              <a:buFont typeface="Arial" panose="020B0604020202020204" pitchFamily="34" charset="0"/>
              <a:buChar char="•"/>
            </a:pPr>
            <a:r>
              <a:rPr lang="en-AU" sz="1900">
                <a:latin typeface="NeueHaasGroteskDisp Pro"/>
              </a:rPr>
              <a:t>Consider how the water will flow through each of the filtration elements.</a:t>
            </a:r>
          </a:p>
          <a:p>
            <a:pPr lvl="0">
              <a:lnSpc>
                <a:spcPct val="110000"/>
              </a:lnSpc>
            </a:pPr>
            <a:endParaRPr lang="en-AU" sz="1900"/>
          </a:p>
          <a:p>
            <a:pPr lvl="0">
              <a:lnSpc>
                <a:spcPct val="110000"/>
              </a:lnSpc>
            </a:pPr>
            <a:r>
              <a:rPr lang="en-AU" sz="1900" i="1">
                <a:solidFill>
                  <a:srgbClr val="FF0000"/>
                </a:solidFill>
                <a:latin typeface="NeueHaasGroteskDisp Pro"/>
              </a:rPr>
              <a:t>Note: this water has not been sanitised so is not safe for drinking!</a:t>
            </a:r>
          </a:p>
          <a:p>
            <a:endParaRPr lang="en-AU"/>
          </a:p>
        </p:txBody>
      </p:sp>
      <p:sp>
        <p:nvSpPr>
          <p:cNvPr id="5" name="Footer Placeholder 4">
            <a:extLst>
              <a:ext uri="{FF2B5EF4-FFF2-40B4-BE49-F238E27FC236}">
                <a16:creationId xmlns:a16="http://schemas.microsoft.com/office/drawing/2014/main" id="{1F10C504-1781-ADED-B080-3CF106DC82AD}"/>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6" name="Slide Number Placeholder 5">
            <a:extLst>
              <a:ext uri="{FF2B5EF4-FFF2-40B4-BE49-F238E27FC236}">
                <a16:creationId xmlns:a16="http://schemas.microsoft.com/office/drawing/2014/main" id="{D7B469BC-BE71-5116-29A2-A1EC6F979E3F}"/>
              </a:ext>
            </a:extLst>
          </p:cNvPr>
          <p:cNvSpPr>
            <a:spLocks noGrp="1"/>
          </p:cNvSpPr>
          <p:nvPr>
            <p:ph type="sldNum" sz="quarter" idx="12"/>
          </p:nvPr>
        </p:nvSpPr>
        <p:spPr/>
        <p:txBody>
          <a:bodyPr/>
          <a:lstStyle/>
          <a:p>
            <a:fld id="{450B5562-A622-9344-933B-D02B8963DA02}" type="slidenum">
              <a:rPr lang="en-US" smtClean="0"/>
              <a:t>22</a:t>
            </a:fld>
            <a:endParaRPr lang="en-US"/>
          </a:p>
        </p:txBody>
      </p:sp>
      <p:pic>
        <p:nvPicPr>
          <p:cNvPr id="11" name="Picture 2" descr="How to Make An Emergency Water Filter - H2O Distributors">
            <a:extLst>
              <a:ext uri="{FF2B5EF4-FFF2-40B4-BE49-F238E27FC236}">
                <a16:creationId xmlns:a16="http://schemas.microsoft.com/office/drawing/2014/main" id="{AE6A8D73-5FAE-FBD4-E64A-5147AE9CA85A}"/>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7160981" y="1323861"/>
            <a:ext cx="1991121" cy="49507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21BFCC6-D4DC-6E96-D596-47208BAD01E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719129" y="1431879"/>
            <a:ext cx="1763954" cy="4842765"/>
          </a:xfrm>
          <a:prstGeom prst="rect">
            <a:avLst/>
          </a:prstGeom>
        </p:spPr>
      </p:pic>
    </p:spTree>
    <p:extLst>
      <p:ext uri="{BB962C8B-B14F-4D97-AF65-F5344CB8AC3E}">
        <p14:creationId xmlns:p14="http://schemas.microsoft.com/office/powerpoint/2010/main" val="2872749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80BA1-8B0C-3FDF-82E1-DA4DD18D2469}"/>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400"/>
              <a:t>How does sustainability relate to you?</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Footer Placeholder 4">
            <a:extLst>
              <a:ext uri="{FF2B5EF4-FFF2-40B4-BE49-F238E27FC236}">
                <a16:creationId xmlns:a16="http://schemas.microsoft.com/office/drawing/2014/main" id="{6A69BEC1-49A1-DAAA-A368-A13B3CCCD72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a:solidFill>
                  <a:schemeClr val="tx1">
                    <a:lumMod val="50000"/>
                    <a:lumOff val="50000"/>
                  </a:schemeClr>
                </a:solidFill>
                <a:latin typeface="+mn-lt"/>
                <a:ea typeface="+mn-ea"/>
                <a:cs typeface="+mn-cs"/>
              </a:rPr>
              <a:t>Gold Coast Light Rail Stage 3 | </a:t>
            </a:r>
            <a:r>
              <a:rPr lang="en-US" b="1" kern="1200">
                <a:solidFill>
                  <a:schemeClr val="tx1">
                    <a:lumMod val="50000"/>
                    <a:lumOff val="50000"/>
                  </a:schemeClr>
                </a:solidFill>
                <a:latin typeface="+mn-lt"/>
                <a:ea typeface="+mn-ea"/>
                <a:cs typeface="+mn-cs"/>
              </a:rPr>
              <a:t>Science</a:t>
            </a:r>
            <a:r>
              <a:rPr lang="en-US" kern="1200">
                <a:solidFill>
                  <a:schemeClr val="tx1">
                    <a:lumMod val="50000"/>
                    <a:lumOff val="50000"/>
                  </a:schemeClr>
                </a:solidFill>
                <a:latin typeface="+mn-lt"/>
                <a:ea typeface="+mn-ea"/>
                <a:cs typeface="+mn-cs"/>
              </a:rPr>
              <a:t> Tram</a:t>
            </a:r>
          </a:p>
        </p:txBody>
      </p:sp>
      <p:sp>
        <p:nvSpPr>
          <p:cNvPr id="6" name="Slide Number Placeholder 5">
            <a:extLst>
              <a:ext uri="{FF2B5EF4-FFF2-40B4-BE49-F238E27FC236}">
                <a16:creationId xmlns:a16="http://schemas.microsoft.com/office/drawing/2014/main" id="{BD394C7C-77F7-B8D1-901F-9B3CC3C6D7C3}"/>
              </a:ext>
            </a:extLst>
          </p:cNvPr>
          <p:cNvSpPr>
            <a:spLocks noGrp="1"/>
          </p:cNvSpPr>
          <p:nvPr>
            <p:ph type="sldNum" sz="quarter" idx="12"/>
          </p:nvPr>
        </p:nvSpPr>
        <p:spPr>
          <a:xfrm>
            <a:off x="8873254" y="6356350"/>
            <a:ext cx="2477498" cy="365125"/>
          </a:xfrm>
        </p:spPr>
        <p:txBody>
          <a:bodyPr vert="horz" lIns="91440" tIns="45720" rIns="91440" bIns="45720" rtlCol="0" anchor="ctr">
            <a:normAutofit/>
          </a:bodyPr>
          <a:lstStyle/>
          <a:p>
            <a:pPr>
              <a:spcAft>
                <a:spcPts val="600"/>
              </a:spcAft>
            </a:pPr>
            <a:fld id="{450B5562-A622-9344-933B-D02B8963DA02}" type="slidenum">
              <a:rPr lang="en-US">
                <a:solidFill>
                  <a:schemeClr val="tx1">
                    <a:lumMod val="50000"/>
                    <a:lumOff val="50000"/>
                  </a:schemeClr>
                </a:solidFill>
              </a:rPr>
              <a:pPr>
                <a:spcAft>
                  <a:spcPts val="600"/>
                </a:spcAft>
              </a:pPr>
              <a:t>23</a:t>
            </a:fld>
            <a:endParaRPr lang="en-US">
              <a:solidFill>
                <a:schemeClr val="tx1">
                  <a:lumMod val="50000"/>
                  <a:lumOff val="50000"/>
                </a:schemeClr>
              </a:solidFill>
            </a:endParaRPr>
          </a:p>
        </p:txBody>
      </p:sp>
      <p:graphicFrame>
        <p:nvGraphicFramePr>
          <p:cNvPr id="8" name="Text Placeholder 3">
            <a:extLst>
              <a:ext uri="{FF2B5EF4-FFF2-40B4-BE49-F238E27FC236}">
                <a16:creationId xmlns:a16="http://schemas.microsoft.com/office/drawing/2014/main" id="{77EF4F9B-3501-4BB2-5CCD-415221820A7C}"/>
              </a:ext>
            </a:extLst>
          </p:cNvPr>
          <p:cNvGraphicFramePr/>
          <p:nvPr>
            <p:extLst>
              <p:ext uri="{D42A27DB-BD31-4B8C-83A1-F6EECF244321}">
                <p14:modId xmlns:p14="http://schemas.microsoft.com/office/powerpoint/2010/main" val="421063422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4441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B9F02C-2873-8DCB-77D6-521DDA304794}"/>
              </a:ext>
            </a:extLst>
          </p:cNvPr>
          <p:cNvSpPr>
            <a:spLocks noGrp="1"/>
          </p:cNvSpPr>
          <p:nvPr>
            <p:ph type="ctrTitle"/>
          </p:nvPr>
        </p:nvSpPr>
        <p:spPr>
          <a:xfrm>
            <a:off x="838200" y="2256723"/>
            <a:ext cx="6224529" cy="1856820"/>
          </a:xfrm>
        </p:spPr>
        <p:txBody>
          <a:bodyPr/>
          <a:lstStyle/>
          <a:p>
            <a:r>
              <a:rPr lang="en-US">
                <a:latin typeface="NeueHaasGroteskDisp Pro"/>
              </a:rPr>
              <a:t>Thank you for getting involved!</a:t>
            </a:r>
            <a:endParaRPr lang="en-US"/>
          </a:p>
        </p:txBody>
      </p:sp>
      <p:sp>
        <p:nvSpPr>
          <p:cNvPr id="9" name="Subtitle 8">
            <a:extLst>
              <a:ext uri="{FF2B5EF4-FFF2-40B4-BE49-F238E27FC236}">
                <a16:creationId xmlns:a16="http://schemas.microsoft.com/office/drawing/2014/main" id="{7C3F4F48-6060-40FA-F80F-E1D7C50C752F}"/>
              </a:ext>
            </a:extLst>
          </p:cNvPr>
          <p:cNvSpPr>
            <a:spLocks noGrp="1"/>
          </p:cNvSpPr>
          <p:nvPr>
            <p:ph type="subTitle" idx="1"/>
          </p:nvPr>
        </p:nvSpPr>
        <p:spPr>
          <a:xfrm>
            <a:off x="838200" y="4312112"/>
            <a:ext cx="9144000" cy="1203593"/>
          </a:xfrm>
        </p:spPr>
        <p:txBody>
          <a:bodyPr vert="horz" lIns="91440" tIns="45720" rIns="91440" bIns="45720" rtlCol="0" anchor="t">
            <a:normAutofit/>
          </a:bodyPr>
          <a:lstStyle/>
          <a:p>
            <a:r>
              <a:rPr lang="en-US">
                <a:latin typeface="NeueHaasGroteskDisp Pro"/>
              </a:rPr>
              <a:t>To learn more and stay up to date on Stage 3 visit gclr3.com.au</a:t>
            </a:r>
            <a:endParaRPr lang="en-US">
              <a:solidFill>
                <a:srgbClr val="000000"/>
              </a:solidFill>
              <a:latin typeface="NeueHaasGroteskDisp Pro"/>
            </a:endParaRPr>
          </a:p>
          <a:p>
            <a:endParaRPr lang="en-US"/>
          </a:p>
        </p:txBody>
      </p:sp>
      <p:pic>
        <p:nvPicPr>
          <p:cNvPr id="3" name="Picture 2" descr="A black and white sign with white text&#10;&#10;AI-generated content may be incorrect.">
            <a:extLst>
              <a:ext uri="{FF2B5EF4-FFF2-40B4-BE49-F238E27FC236}">
                <a16:creationId xmlns:a16="http://schemas.microsoft.com/office/drawing/2014/main" id="{4B78881C-B349-0414-D83C-E4E4C0493A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5512" y="267676"/>
            <a:ext cx="1929668" cy="949570"/>
          </a:xfrm>
          <a:prstGeom prst="rect">
            <a:avLst/>
          </a:prstGeom>
        </p:spPr>
      </p:pic>
    </p:spTree>
    <p:extLst>
      <p:ext uri="{BB962C8B-B14F-4D97-AF65-F5344CB8AC3E}">
        <p14:creationId xmlns:p14="http://schemas.microsoft.com/office/powerpoint/2010/main" val="742431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18AF5-DD97-7AE0-68F0-37B7AB0D2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54443-6BBE-BAFB-5243-7DB320DC1E55}"/>
              </a:ext>
            </a:extLst>
          </p:cNvPr>
          <p:cNvSpPr>
            <a:spLocks noGrp="1"/>
          </p:cNvSpPr>
          <p:nvPr>
            <p:ph type="title"/>
          </p:nvPr>
        </p:nvSpPr>
        <p:spPr/>
        <p:txBody>
          <a:bodyPr/>
          <a:lstStyle/>
          <a:p>
            <a:r>
              <a:rPr lang="en-US"/>
              <a:t>Outline</a:t>
            </a:r>
            <a:endParaRPr lang="en-AU"/>
          </a:p>
        </p:txBody>
      </p:sp>
      <p:sp>
        <p:nvSpPr>
          <p:cNvPr id="3" name="Footer Placeholder 2">
            <a:extLst>
              <a:ext uri="{FF2B5EF4-FFF2-40B4-BE49-F238E27FC236}">
                <a16:creationId xmlns:a16="http://schemas.microsoft.com/office/drawing/2014/main" id="{8B590D52-D914-46BB-1E58-B97C4457D249}"/>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B1F57242-8644-F278-D16F-8EE48BC7FED3}"/>
              </a:ext>
            </a:extLst>
          </p:cNvPr>
          <p:cNvSpPr>
            <a:spLocks noGrp="1"/>
          </p:cNvSpPr>
          <p:nvPr>
            <p:ph type="sldNum" sz="quarter" idx="12"/>
          </p:nvPr>
        </p:nvSpPr>
        <p:spPr/>
        <p:txBody>
          <a:bodyPr/>
          <a:lstStyle/>
          <a:p>
            <a:fld id="{450B5562-A622-9344-933B-D02B8963DA02}" type="slidenum">
              <a:rPr lang="en-US" smtClean="0"/>
              <a:t>3</a:t>
            </a:fld>
            <a:endParaRPr lang="en-US"/>
          </a:p>
        </p:txBody>
      </p:sp>
      <p:sp>
        <p:nvSpPr>
          <p:cNvPr id="6" name="Content Placeholder 2">
            <a:extLst>
              <a:ext uri="{FF2B5EF4-FFF2-40B4-BE49-F238E27FC236}">
                <a16:creationId xmlns:a16="http://schemas.microsoft.com/office/drawing/2014/main" id="{DB0457EC-F9FF-A41A-A202-E218484160F2}"/>
              </a:ext>
            </a:extLst>
          </p:cNvPr>
          <p:cNvSpPr txBox="1">
            <a:spLocks/>
          </p:cNvSpPr>
          <p:nvPr/>
        </p:nvSpPr>
        <p:spPr>
          <a:xfrm>
            <a:off x="838199" y="1690688"/>
            <a:ext cx="7044892" cy="41230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eueHaasGroteskDisp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eueHaasGroteskDisp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eueHaasGroteskDisp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HaasGroteskDisp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eueHaasGroteskDisp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NeueHaasGroteskDisp Pro"/>
              </a:rPr>
              <a:t>Transport planning</a:t>
            </a:r>
          </a:p>
          <a:p>
            <a:r>
              <a:rPr lang="en-US">
                <a:latin typeface="NeueHaasGroteskDisp Pro"/>
              </a:rPr>
              <a:t>Gold Coast Light Rail Stage 3 (Stage 3)</a:t>
            </a:r>
            <a:endParaRPr lang="en-US"/>
          </a:p>
          <a:p>
            <a:r>
              <a:rPr lang="en-US">
                <a:latin typeface="NeueHaasGroteskDisp Pro"/>
              </a:rPr>
              <a:t>Careers in construction</a:t>
            </a:r>
          </a:p>
          <a:p>
            <a:r>
              <a:rPr lang="en-US">
                <a:latin typeface="NeueHaasGroteskDisp Pro"/>
              </a:rPr>
              <a:t>Environmental and sustainable advisor roles </a:t>
            </a:r>
          </a:p>
          <a:p>
            <a:r>
              <a:rPr lang="en-US">
                <a:latin typeface="NeueHaasGroteskDisp Pro"/>
              </a:rPr>
              <a:t>Stage 3 sustainability initiatives</a:t>
            </a:r>
          </a:p>
          <a:p>
            <a:r>
              <a:rPr lang="en-US">
                <a:latin typeface="NeueHaasGroteskDisp Pro"/>
              </a:rPr>
              <a:t>Sustainability</a:t>
            </a:r>
            <a:r>
              <a:rPr lang="en-US" i="1">
                <a:latin typeface="NeueHaasGroteskDisp Pro"/>
              </a:rPr>
              <a:t> video</a:t>
            </a:r>
          </a:p>
          <a:p>
            <a:r>
              <a:rPr lang="en-US">
                <a:latin typeface="NeueHaasGroteskDisp Pro"/>
              </a:rPr>
              <a:t>Activity – water quality experiment</a:t>
            </a:r>
          </a:p>
          <a:p>
            <a:pPr marL="0" indent="0">
              <a:buFont typeface="Arial" panose="020B0604020202020204" pitchFamily="34" charset="0"/>
              <a:buNone/>
            </a:pPr>
            <a:endParaRPr lang="en-US"/>
          </a:p>
          <a:p>
            <a:endParaRPr lang="en-US"/>
          </a:p>
        </p:txBody>
      </p:sp>
    </p:spTree>
    <p:extLst>
      <p:ext uri="{BB962C8B-B14F-4D97-AF65-F5344CB8AC3E}">
        <p14:creationId xmlns:p14="http://schemas.microsoft.com/office/powerpoint/2010/main" val="180251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B739-37A8-C4B5-209F-F99F763B95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235CEF-7804-3542-F8C1-D0CBDD6C612D}"/>
              </a:ext>
            </a:extLst>
          </p:cNvPr>
          <p:cNvSpPr>
            <a:spLocks noGrp="1"/>
          </p:cNvSpPr>
          <p:nvPr>
            <p:ph type="ctrTitle"/>
          </p:nvPr>
        </p:nvSpPr>
        <p:spPr>
          <a:xfrm>
            <a:off x="838471" y="3258553"/>
            <a:ext cx="9685230" cy="1856820"/>
          </a:xfrm>
        </p:spPr>
        <p:txBody>
          <a:bodyPr>
            <a:noAutofit/>
          </a:bodyPr>
          <a:lstStyle/>
          <a:p>
            <a:r>
              <a:rPr lang="en-US" sz="4800">
                <a:latin typeface="NeueHaasGroteskDisp Pro"/>
              </a:rPr>
              <a:t>How can effective transport planning help connect people from different </a:t>
            </a:r>
            <a:r>
              <a:rPr lang="en-US" sz="4800" err="1">
                <a:latin typeface="NeueHaasGroteskDisp Pro"/>
              </a:rPr>
              <a:t>neighbourhoods</a:t>
            </a:r>
            <a:r>
              <a:rPr lang="en-US" sz="4800">
                <a:latin typeface="NeueHaasGroteskDisp Pro"/>
              </a:rPr>
              <a:t> to essential services like schools, hospitals, and shopping </a:t>
            </a:r>
            <a:r>
              <a:rPr lang="en-US" sz="4800" err="1">
                <a:latin typeface="NeueHaasGroteskDisp Pro"/>
              </a:rPr>
              <a:t>centres</a:t>
            </a:r>
            <a:r>
              <a:rPr lang="en-US" sz="4800">
                <a:latin typeface="NeueHaasGroteskDisp Pro"/>
              </a:rPr>
              <a:t>?</a:t>
            </a:r>
          </a:p>
        </p:txBody>
      </p:sp>
      <p:sp>
        <p:nvSpPr>
          <p:cNvPr id="4" name="Footer Placeholder 3">
            <a:extLst>
              <a:ext uri="{FF2B5EF4-FFF2-40B4-BE49-F238E27FC236}">
                <a16:creationId xmlns:a16="http://schemas.microsoft.com/office/drawing/2014/main" id="{8F550CAD-65EC-6728-8E68-ECDFF6E5478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ptos" panose="02110004020202020204"/>
                <a:ea typeface="+mn-ea"/>
                <a:cs typeface="+mn-cs"/>
              </a:rPr>
              <a:t>Gold Coast Light Rail Stage 3 | </a:t>
            </a:r>
            <a:r>
              <a:rPr kumimoji="0" lang="en-US" sz="1200" b="1" i="0" u="none" strike="noStrike" kern="1200" cap="none" spc="0" normalizeH="0" baseline="0" noProof="0">
                <a:ln>
                  <a:noFill/>
                </a:ln>
                <a:solidFill>
                  <a:srgbClr val="000000"/>
                </a:solidFill>
                <a:effectLst/>
                <a:uLnTx/>
                <a:uFillTx/>
                <a:latin typeface="Aptos" panose="02110004020202020204"/>
                <a:ea typeface="+mn-ea"/>
                <a:cs typeface="+mn-cs"/>
              </a:rPr>
              <a:t>Science</a:t>
            </a:r>
            <a:r>
              <a:rPr kumimoji="0" lang="en-US" sz="1200" b="0" i="0" u="none" strike="noStrike" kern="1200" cap="none" spc="0" normalizeH="0" baseline="0" noProof="0">
                <a:ln>
                  <a:noFill/>
                </a:ln>
                <a:solidFill>
                  <a:srgbClr val="000000"/>
                </a:solidFill>
                <a:effectLst/>
                <a:uLnTx/>
                <a:uFillTx/>
                <a:latin typeface="Aptos" panose="02110004020202020204"/>
                <a:ea typeface="+mn-ea"/>
                <a:cs typeface="+mn-cs"/>
              </a:rPr>
              <a:t> Tram</a:t>
            </a:r>
          </a:p>
        </p:txBody>
      </p:sp>
      <p:sp>
        <p:nvSpPr>
          <p:cNvPr id="5" name="Slide Number Placeholder 4">
            <a:extLst>
              <a:ext uri="{FF2B5EF4-FFF2-40B4-BE49-F238E27FC236}">
                <a16:creationId xmlns:a16="http://schemas.microsoft.com/office/drawing/2014/main" id="{EA4D6138-E644-997F-3F92-1FCA8B55A4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B5562-A622-9344-933B-D02B8963DA02}" type="slidenum">
              <a:rPr kumimoji="0" lang="en-US" sz="1200" b="0" i="0" u="none" strike="noStrike" kern="1200" cap="none" spc="0" normalizeH="0" baseline="0" noProof="0" smtClean="0">
                <a:ln>
                  <a:noFill/>
                </a:ln>
                <a:solidFill>
                  <a:srgbClr val="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7318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1FC6D-DF38-6781-0EC1-03DAE31E04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2D1D8F-9F11-EBB7-A3AE-B473070AB29F}"/>
              </a:ext>
            </a:extLst>
          </p:cNvPr>
          <p:cNvSpPr>
            <a:spLocks noGrp="1"/>
          </p:cNvSpPr>
          <p:nvPr>
            <p:ph type="title"/>
          </p:nvPr>
        </p:nvSpPr>
        <p:spPr/>
        <p:txBody>
          <a:bodyPr>
            <a:normAutofit/>
          </a:bodyPr>
          <a:lstStyle/>
          <a:p>
            <a:r>
              <a:rPr lang="en-US">
                <a:solidFill>
                  <a:schemeClr val="accent1"/>
                </a:solidFill>
                <a:latin typeface="NeueHaasGroteskDisp Pro"/>
              </a:rPr>
              <a:t>Benefits of transport planning and Stage 3</a:t>
            </a:r>
            <a:endParaRPr lang="en-US">
              <a:solidFill>
                <a:schemeClr val="accent1"/>
              </a:solidFill>
            </a:endParaRPr>
          </a:p>
        </p:txBody>
      </p:sp>
      <p:sp>
        <p:nvSpPr>
          <p:cNvPr id="3" name="Footer Placeholder 2">
            <a:extLst>
              <a:ext uri="{FF2B5EF4-FFF2-40B4-BE49-F238E27FC236}">
                <a16:creationId xmlns:a16="http://schemas.microsoft.com/office/drawing/2014/main" id="{B15B9D25-CD06-4C7B-B5ED-6AC122E00795}"/>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4" name="Slide Number Placeholder 3">
            <a:extLst>
              <a:ext uri="{FF2B5EF4-FFF2-40B4-BE49-F238E27FC236}">
                <a16:creationId xmlns:a16="http://schemas.microsoft.com/office/drawing/2014/main" id="{9086C4DC-3F0D-5D73-2DA3-3D4BC1D8EE70}"/>
              </a:ext>
            </a:extLst>
          </p:cNvPr>
          <p:cNvSpPr>
            <a:spLocks noGrp="1"/>
          </p:cNvSpPr>
          <p:nvPr>
            <p:ph type="sldNum" sz="quarter" idx="12"/>
          </p:nvPr>
        </p:nvSpPr>
        <p:spPr/>
        <p:txBody>
          <a:bodyPr/>
          <a:lstStyle/>
          <a:p>
            <a:fld id="{450B5562-A622-9344-933B-D02B8963DA02}" type="slidenum">
              <a:rPr lang="en-US" smtClean="0"/>
              <a:t>5</a:t>
            </a:fld>
            <a:endParaRPr lang="en-US"/>
          </a:p>
        </p:txBody>
      </p:sp>
      <p:sp>
        <p:nvSpPr>
          <p:cNvPr id="5" name="Content Placeholder 4">
            <a:extLst>
              <a:ext uri="{FF2B5EF4-FFF2-40B4-BE49-F238E27FC236}">
                <a16:creationId xmlns:a16="http://schemas.microsoft.com/office/drawing/2014/main" id="{BA3834EF-EE1D-D4DD-28DE-BEC142F4CFA5}"/>
              </a:ext>
            </a:extLst>
          </p:cNvPr>
          <p:cNvSpPr>
            <a:spLocks noGrp="1"/>
          </p:cNvSpPr>
          <p:nvPr>
            <p:ph sz="half" idx="1"/>
          </p:nvPr>
        </p:nvSpPr>
        <p:spPr>
          <a:xfrm>
            <a:off x="838200" y="1665346"/>
            <a:ext cx="10774680" cy="4413558"/>
          </a:xfrm>
        </p:spPr>
        <p:txBody>
          <a:bodyPr vert="horz" lIns="91440" tIns="45720" rIns="91440" bIns="45720" rtlCol="0" anchor="t">
            <a:normAutofit fontScale="92500" lnSpcReduction="10000"/>
          </a:bodyPr>
          <a:lstStyle/>
          <a:p>
            <a:pPr marL="228600" indent="-228600">
              <a:lnSpc>
                <a:spcPct val="110000"/>
              </a:lnSpc>
            </a:pPr>
            <a:r>
              <a:rPr lang="en-US" sz="1600" b="1">
                <a:latin typeface="Neue Haas Grotesk Display Pro"/>
                <a:cs typeface="Arial"/>
              </a:rPr>
              <a:t>Integrated network:</a:t>
            </a:r>
            <a:r>
              <a:rPr lang="en-US" sz="1600">
                <a:latin typeface="Neue Haas Grotesk Display Pro"/>
                <a:cs typeface="Arial"/>
              </a:rPr>
              <a:t> It makes sure different types of transport, like buses, trains, and bikes, work well together. This helps people switch between them easily and get where they need to go faster.</a:t>
            </a:r>
          </a:p>
          <a:p>
            <a:pPr marL="228600" indent="-228600">
              <a:lnSpc>
                <a:spcPct val="110000"/>
              </a:lnSpc>
            </a:pPr>
            <a:r>
              <a:rPr lang="en-US" sz="1600" b="1">
                <a:latin typeface="Neue Haas Grotesk Display Pro"/>
                <a:cs typeface="Arial"/>
              </a:rPr>
              <a:t>Connecting people and places: </a:t>
            </a:r>
            <a:r>
              <a:rPr lang="en-US" sz="1600">
                <a:latin typeface="Neue Haas Grotesk Display Pro"/>
                <a:cs typeface="Arial"/>
              </a:rPr>
              <a:t>Good transport planning connects </a:t>
            </a:r>
            <a:r>
              <a:rPr lang="en-US" sz="1600" err="1">
                <a:latin typeface="Neue Haas Grotesk Display Pro"/>
                <a:cs typeface="Arial"/>
              </a:rPr>
              <a:t>neighbourhoods</a:t>
            </a:r>
            <a:r>
              <a:rPr lang="en-US" sz="1600">
                <a:latin typeface="Neue Haas Grotesk Display Pro"/>
                <a:cs typeface="Arial"/>
              </a:rPr>
              <a:t>, making it easier for people to reach jobs, schools, and other important places. This helps communities stay connected and active.</a:t>
            </a:r>
          </a:p>
          <a:p>
            <a:pPr marL="228600" indent="-228600">
              <a:lnSpc>
                <a:spcPct val="110000"/>
              </a:lnSpc>
            </a:pPr>
            <a:r>
              <a:rPr lang="en-US" sz="1600" b="1">
                <a:latin typeface="Neue Haas Grotesk Display Pro"/>
                <a:cs typeface="Arial"/>
              </a:rPr>
              <a:t>Accessibility: </a:t>
            </a:r>
            <a:r>
              <a:rPr lang="en-US" sz="1600">
                <a:latin typeface="Neue Haas Grotesk Display Pro"/>
                <a:cs typeface="Arial"/>
              </a:rPr>
              <a:t>It considers everyone’s needs, including people with disabilities and the elderly. It makes sure transport options are available, affordable and easy to use for everyone.</a:t>
            </a:r>
          </a:p>
          <a:p>
            <a:pPr marL="228600" indent="-228600">
              <a:lnSpc>
                <a:spcPct val="110000"/>
              </a:lnSpc>
            </a:pPr>
            <a:r>
              <a:rPr lang="en-US" sz="1600" b="1">
                <a:latin typeface="Neue Haas Grotesk Display Pro"/>
                <a:cs typeface="Arial"/>
              </a:rPr>
              <a:t>Reducing congestion: </a:t>
            </a:r>
            <a:r>
              <a:rPr lang="en-US" sz="1600">
                <a:latin typeface="Neue Haas Grotesk Display Pro"/>
                <a:cs typeface="Arial"/>
              </a:rPr>
              <a:t>By planning better routes and encouraging public transport, it helps reduce traffic jams, making travel smoother and quicker.</a:t>
            </a:r>
          </a:p>
          <a:p>
            <a:pPr marL="228600" indent="-228600">
              <a:lnSpc>
                <a:spcPct val="110000"/>
              </a:lnSpc>
            </a:pPr>
            <a:r>
              <a:rPr lang="en-US" sz="1600" b="1">
                <a:latin typeface="Neue Haas Grotesk Display Pro"/>
                <a:cs typeface="Arial"/>
              </a:rPr>
              <a:t>Safe travel: </a:t>
            </a:r>
            <a:r>
              <a:rPr lang="en-US" sz="1600">
                <a:latin typeface="Neue Haas Grotesk Display Pro"/>
                <a:cs typeface="Arial"/>
              </a:rPr>
              <a:t>Safety is a big focus, with measures to protect everyone, including pedestrians and cyclists.</a:t>
            </a:r>
          </a:p>
          <a:p>
            <a:pPr marL="228600" indent="-228600">
              <a:lnSpc>
                <a:spcPct val="110000"/>
              </a:lnSpc>
            </a:pPr>
            <a:r>
              <a:rPr lang="en-US" sz="1600" b="1">
                <a:latin typeface="Neue Haas Grotesk Display Pro"/>
                <a:cs typeface="Arial"/>
              </a:rPr>
              <a:t>Reducing travel time: </a:t>
            </a:r>
            <a:r>
              <a:rPr lang="en-US" sz="1600">
                <a:latin typeface="Neue Haas Grotesk Display Pro"/>
                <a:cs typeface="Arial"/>
              </a:rPr>
              <a:t>Efficient transport planning cuts down on travel time, so people can spend more time doing what they enjoy and less time commuting.</a:t>
            </a:r>
          </a:p>
          <a:p>
            <a:pPr marL="228600" indent="-228600">
              <a:lnSpc>
                <a:spcPct val="110000"/>
              </a:lnSpc>
            </a:pPr>
            <a:r>
              <a:rPr lang="en-US" sz="1600" b="1">
                <a:latin typeface="Neue Haas Grotesk Display Pro"/>
                <a:cs typeface="Arial"/>
              </a:rPr>
              <a:t>Improving network efficiency: </a:t>
            </a:r>
            <a:r>
              <a:rPr lang="en-US" sz="1600">
                <a:latin typeface="Neue Haas Grotesk Display Pro"/>
                <a:cs typeface="Arial"/>
              </a:rPr>
              <a:t>It makes the whole transport system work better, ensuring resources are used wisely and services run smoothly.</a:t>
            </a:r>
          </a:p>
          <a:p>
            <a:pPr marL="228600" indent="-228600">
              <a:lnSpc>
                <a:spcPct val="110000"/>
              </a:lnSpc>
            </a:pPr>
            <a:r>
              <a:rPr lang="en-US" sz="1600" b="1">
                <a:latin typeface="Neue Haas Grotesk Display Pro"/>
                <a:cs typeface="Arial"/>
              </a:rPr>
              <a:t>Economic contribution: </a:t>
            </a:r>
            <a:r>
              <a:rPr lang="en-US" sz="1600">
                <a:latin typeface="Neue Haas Grotesk Display Pro"/>
                <a:cs typeface="Arial"/>
              </a:rPr>
              <a:t>A well-planned transport system boosts the economy by improving access to markets, lowering transportation costs, and attracting businesses.</a:t>
            </a:r>
            <a:endParaRPr lang="en-US">
              <a:latin typeface="Neue Haas Grotesk Display Pro"/>
            </a:endParaRPr>
          </a:p>
          <a:p>
            <a:pPr marL="0" indent="0">
              <a:buNone/>
            </a:pPr>
            <a:endParaRPr lang="en-US"/>
          </a:p>
        </p:txBody>
      </p:sp>
    </p:spTree>
    <p:extLst>
      <p:ext uri="{BB962C8B-B14F-4D97-AF65-F5344CB8AC3E}">
        <p14:creationId xmlns:p14="http://schemas.microsoft.com/office/powerpoint/2010/main" val="180612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A499F-E3CF-A154-49FA-3ABA02816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59FD3-B519-BDF3-937F-886723C50D5B}"/>
              </a:ext>
            </a:extLst>
          </p:cNvPr>
          <p:cNvSpPr>
            <a:spLocks noGrp="1"/>
          </p:cNvSpPr>
          <p:nvPr>
            <p:ph type="title"/>
          </p:nvPr>
        </p:nvSpPr>
        <p:spPr/>
        <p:txBody>
          <a:bodyPr/>
          <a:lstStyle/>
          <a:p>
            <a:r>
              <a:rPr lang="en-US"/>
              <a:t>Class questions</a:t>
            </a:r>
          </a:p>
        </p:txBody>
      </p:sp>
      <p:sp>
        <p:nvSpPr>
          <p:cNvPr id="3" name="Content Placeholder 2">
            <a:extLst>
              <a:ext uri="{FF2B5EF4-FFF2-40B4-BE49-F238E27FC236}">
                <a16:creationId xmlns:a16="http://schemas.microsoft.com/office/drawing/2014/main" id="{D64FE5D2-B968-C9C9-B340-B60E23352AD1}"/>
              </a:ext>
            </a:extLst>
          </p:cNvPr>
          <p:cNvSpPr>
            <a:spLocks noGrp="1"/>
          </p:cNvSpPr>
          <p:nvPr>
            <p:ph sz="half" idx="1"/>
          </p:nvPr>
        </p:nvSpPr>
        <p:spPr>
          <a:xfrm>
            <a:off x="746835" y="1609554"/>
            <a:ext cx="4943474" cy="4123080"/>
          </a:xfrm>
        </p:spPr>
        <p:txBody>
          <a:bodyPr vert="horz" lIns="91440" tIns="45720" rIns="91440" bIns="45720" rtlCol="0" anchor="t">
            <a:normAutofit/>
          </a:bodyPr>
          <a:lstStyle/>
          <a:p>
            <a:pPr marL="514350" indent="-514350">
              <a:buAutoNum type="arabicPeriod"/>
            </a:pPr>
            <a:r>
              <a:rPr lang="en-US">
                <a:latin typeface="NeueHaasGroteskDisp Pro"/>
              </a:rPr>
              <a:t>Who has travelled on the light rail already?</a:t>
            </a:r>
          </a:p>
          <a:p>
            <a:pPr marL="514350" indent="-514350">
              <a:buAutoNum type="arabicPeriod"/>
            </a:pPr>
            <a:endParaRPr lang="en-US"/>
          </a:p>
          <a:p>
            <a:pPr marL="514350" indent="-514350">
              <a:buAutoNum type="arabicPeriod"/>
            </a:pPr>
            <a:r>
              <a:rPr lang="en-US">
                <a:latin typeface="NeueHaasGroteskDisp Pro"/>
              </a:rPr>
              <a:t>How do you travel to and from school?</a:t>
            </a:r>
          </a:p>
          <a:p>
            <a:pPr marL="514350" indent="-514350">
              <a:buAutoNum type="arabicPeriod"/>
            </a:pPr>
            <a:endParaRPr lang="en-US"/>
          </a:p>
          <a:p>
            <a:pPr marL="514350" indent="-514350">
              <a:buAutoNum type="arabicPeriod"/>
            </a:pPr>
            <a:r>
              <a:rPr lang="en-US">
                <a:latin typeface="NeueHaasGroteskDisp Pro"/>
              </a:rPr>
              <a:t>What modes of transport have you used to get to a beach or friends house?</a:t>
            </a:r>
          </a:p>
          <a:p>
            <a:endParaRPr lang="en-US"/>
          </a:p>
          <a:p>
            <a:pPr marL="0" indent="0">
              <a:buNone/>
            </a:pPr>
            <a:endParaRPr lang="en-US"/>
          </a:p>
          <a:p>
            <a:endParaRPr lang="en-US"/>
          </a:p>
        </p:txBody>
      </p:sp>
      <p:pic>
        <p:nvPicPr>
          <p:cNvPr id="9" name="Picture Placeholder 8">
            <a:extLst>
              <a:ext uri="{FF2B5EF4-FFF2-40B4-BE49-F238E27FC236}">
                <a16:creationId xmlns:a16="http://schemas.microsoft.com/office/drawing/2014/main" id="{069319C7-BA91-B62D-D244-ED444B60AA71}"/>
              </a:ext>
            </a:extLst>
          </p:cNvPr>
          <p:cNvPicPr>
            <a:picLocks noGrp="1" noChangeAspect="1"/>
          </p:cNvPicPr>
          <p:nvPr>
            <p:ph type="pic" idx="13"/>
          </p:nvPr>
        </p:nvPicPr>
        <p:blipFill>
          <a:blip r:embed="rId3">
            <a:extLst>
              <a:ext uri="{28A0092B-C50C-407E-A947-70E740481C1C}">
                <a14:useLocalDpi xmlns:a14="http://schemas.microsoft.com/office/drawing/2010/main"/>
              </a:ext>
            </a:extLst>
          </a:blip>
          <a:srcRect/>
          <a:stretch/>
        </p:blipFill>
        <p:spPr/>
      </p:pic>
      <p:sp>
        <p:nvSpPr>
          <p:cNvPr id="5" name="Slide Number Placeholder 4">
            <a:extLst>
              <a:ext uri="{FF2B5EF4-FFF2-40B4-BE49-F238E27FC236}">
                <a16:creationId xmlns:a16="http://schemas.microsoft.com/office/drawing/2014/main" id="{F1A981C6-4CA6-E0C4-2617-5E11D0E119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B5562-A622-9344-933B-D02B8963DA02}" type="slidenum">
              <a:rPr kumimoji="0" lang="en-US" sz="1200" b="0" i="0" u="none" strike="noStrike" kern="1200" cap="none" spc="0" normalizeH="0" baseline="0" noProof="0" smtClean="0">
                <a:ln>
                  <a:noFill/>
                </a:ln>
                <a:solidFill>
                  <a:srgbClr val="000000">
                    <a:tint val="82000"/>
                  </a:srgb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tint val="82000"/>
                </a:srgbClr>
              </a:solidFill>
              <a:effectLst/>
              <a:uLnTx/>
              <a:uFillTx/>
              <a:latin typeface="Aptos" panose="02110004020202020204"/>
              <a:ea typeface="+mn-ea"/>
              <a:cs typeface="+mn-cs"/>
            </a:endParaRPr>
          </a:p>
        </p:txBody>
      </p:sp>
      <p:sp>
        <p:nvSpPr>
          <p:cNvPr id="6" name="Footer Placeholder 5">
            <a:extLst>
              <a:ext uri="{FF2B5EF4-FFF2-40B4-BE49-F238E27FC236}">
                <a16:creationId xmlns:a16="http://schemas.microsoft.com/office/drawing/2014/main" id="{F653025C-8F14-5EFA-921E-DD2233FCFCD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8E8E8"/>
                </a:solidFill>
                <a:effectLst/>
                <a:uLnTx/>
                <a:uFillTx/>
                <a:latin typeface="Aptos" panose="02110004020202020204"/>
                <a:ea typeface="+mn-ea"/>
                <a:cs typeface="+mn-cs"/>
              </a:rPr>
              <a:t>Gold Coast Light Rail Stage 3 | </a:t>
            </a:r>
            <a:r>
              <a:rPr kumimoji="0" lang="en-US" sz="1200" b="1" i="0" u="none" strike="noStrike" kern="1200" cap="none" spc="0" normalizeH="0" baseline="0" noProof="0">
                <a:ln>
                  <a:noFill/>
                </a:ln>
                <a:solidFill>
                  <a:srgbClr val="E8E8E8"/>
                </a:solidFill>
                <a:effectLst/>
                <a:uLnTx/>
                <a:uFillTx/>
                <a:latin typeface="Aptos" panose="02110004020202020204"/>
                <a:ea typeface="+mn-ea"/>
                <a:cs typeface="+mn-cs"/>
              </a:rPr>
              <a:t>Science</a:t>
            </a:r>
            <a:r>
              <a:rPr kumimoji="0" lang="en-US" sz="1200" b="0" i="0" u="none" strike="noStrike" kern="1200" cap="none" spc="0" normalizeH="0" baseline="0" noProof="0">
                <a:ln>
                  <a:noFill/>
                </a:ln>
                <a:solidFill>
                  <a:srgbClr val="E8E8E8"/>
                </a:solidFill>
                <a:effectLst/>
                <a:uLnTx/>
                <a:uFillTx/>
                <a:latin typeface="Aptos" panose="02110004020202020204"/>
                <a:ea typeface="+mn-ea"/>
                <a:cs typeface="+mn-cs"/>
              </a:rPr>
              <a:t> Tram</a:t>
            </a:r>
          </a:p>
        </p:txBody>
      </p:sp>
    </p:spTree>
    <p:extLst>
      <p:ext uri="{BB962C8B-B14F-4D97-AF65-F5344CB8AC3E}">
        <p14:creationId xmlns:p14="http://schemas.microsoft.com/office/powerpoint/2010/main" val="317884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405A-46C2-6B8F-0A2E-628E1361349D}"/>
              </a:ext>
            </a:extLst>
          </p:cNvPr>
          <p:cNvSpPr>
            <a:spLocks noGrp="1"/>
          </p:cNvSpPr>
          <p:nvPr>
            <p:ph type="title"/>
          </p:nvPr>
        </p:nvSpPr>
        <p:spPr/>
        <p:txBody>
          <a:bodyPr/>
          <a:lstStyle/>
          <a:p>
            <a:r>
              <a:rPr lang="en-US"/>
              <a:t>About our Gold Coast trams</a:t>
            </a:r>
          </a:p>
        </p:txBody>
      </p:sp>
      <p:sp>
        <p:nvSpPr>
          <p:cNvPr id="3" name="Content Placeholder 2">
            <a:extLst>
              <a:ext uri="{FF2B5EF4-FFF2-40B4-BE49-F238E27FC236}">
                <a16:creationId xmlns:a16="http://schemas.microsoft.com/office/drawing/2014/main" id="{025832AF-6F30-2DE8-EE4A-16E33E3A66B0}"/>
              </a:ext>
            </a:extLst>
          </p:cNvPr>
          <p:cNvSpPr>
            <a:spLocks noGrp="1"/>
          </p:cNvSpPr>
          <p:nvPr>
            <p:ph sz="half" idx="1"/>
          </p:nvPr>
        </p:nvSpPr>
        <p:spPr/>
        <p:txBody>
          <a:bodyPr vert="horz" lIns="91440" tIns="45720" rIns="91440" bIns="45720" rtlCol="0" anchor="t">
            <a:normAutofit fontScale="92500" lnSpcReduction="10000"/>
          </a:bodyPr>
          <a:lstStyle/>
          <a:p>
            <a:pPr>
              <a:lnSpc>
                <a:spcPct val="110000"/>
              </a:lnSpc>
            </a:pPr>
            <a:r>
              <a:rPr lang="en-US" sz="2000">
                <a:latin typeface="NeueHaasGroteskDisp Pro"/>
              </a:rPr>
              <a:t>Since 2014 G:link has carried more than 94 million passengers</a:t>
            </a:r>
          </a:p>
          <a:p>
            <a:pPr>
              <a:lnSpc>
                <a:spcPct val="110000"/>
              </a:lnSpc>
            </a:pPr>
            <a:r>
              <a:rPr lang="en-US" sz="2000">
                <a:latin typeface="NeueHaasGroteskDisp Pro"/>
              </a:rPr>
              <a:t>Trams can travel up to 70 km/</a:t>
            </a:r>
            <a:r>
              <a:rPr lang="en-US" sz="2000" err="1">
                <a:latin typeface="NeueHaasGroteskDisp Pro"/>
              </a:rPr>
              <a:t>hr</a:t>
            </a:r>
            <a:endParaRPr lang="en-US" sz="2000">
              <a:latin typeface="NeueHaasGroteskDisp Pro"/>
            </a:endParaRPr>
          </a:p>
          <a:p>
            <a:pPr>
              <a:lnSpc>
                <a:spcPct val="110000"/>
              </a:lnSpc>
            </a:pPr>
            <a:r>
              <a:rPr lang="en-US" sz="2000">
                <a:latin typeface="NeueHaasGroteskDisp Pro"/>
              </a:rPr>
              <a:t>Standing 3.4 </a:t>
            </a:r>
            <a:r>
              <a:rPr lang="en-US" sz="2000" err="1">
                <a:latin typeface="NeueHaasGroteskDisp Pro"/>
              </a:rPr>
              <a:t>metres</a:t>
            </a:r>
            <a:r>
              <a:rPr lang="en-US" sz="2000">
                <a:latin typeface="NeueHaasGroteskDisp Pro"/>
              </a:rPr>
              <a:t> high, 2.65 </a:t>
            </a:r>
            <a:r>
              <a:rPr lang="en-US" sz="2000" err="1">
                <a:latin typeface="NeueHaasGroteskDisp Pro"/>
              </a:rPr>
              <a:t>metres</a:t>
            </a:r>
            <a:r>
              <a:rPr lang="en-US" sz="2000">
                <a:latin typeface="NeueHaasGroteskDisp Pro"/>
              </a:rPr>
              <a:t> wide and 43.5 </a:t>
            </a:r>
            <a:r>
              <a:rPr lang="en-US" sz="2000" err="1">
                <a:latin typeface="NeueHaasGroteskDisp Pro"/>
              </a:rPr>
              <a:t>metres</a:t>
            </a:r>
            <a:r>
              <a:rPr lang="en-US" sz="2000">
                <a:latin typeface="NeueHaasGroteskDisp Pro"/>
              </a:rPr>
              <a:t> long</a:t>
            </a:r>
          </a:p>
          <a:p>
            <a:pPr>
              <a:lnSpc>
                <a:spcPct val="110000"/>
              </a:lnSpc>
            </a:pPr>
            <a:r>
              <a:rPr lang="en-US" sz="2000">
                <a:latin typeface="NeueHaasGroteskDisp Pro"/>
              </a:rPr>
              <a:t>The trams are bi-directional which means they can travel in both directions, with a cab at each end</a:t>
            </a:r>
          </a:p>
          <a:p>
            <a:pPr>
              <a:lnSpc>
                <a:spcPct val="110000"/>
              </a:lnSpc>
            </a:pPr>
            <a:r>
              <a:rPr lang="en-US" sz="2000">
                <a:latin typeface="NeueHaasGroteskDisp Pro"/>
              </a:rPr>
              <a:t>Designed for a capacity of up to 309 people, the trams feature air conditioning, wheelchair and multipurpose areas and even surfboard racks.</a:t>
            </a:r>
          </a:p>
        </p:txBody>
      </p:sp>
      <p:sp>
        <p:nvSpPr>
          <p:cNvPr id="4" name="Footer Placeholder 3">
            <a:extLst>
              <a:ext uri="{FF2B5EF4-FFF2-40B4-BE49-F238E27FC236}">
                <a16:creationId xmlns:a16="http://schemas.microsoft.com/office/drawing/2014/main" id="{653FCD74-D71B-D987-633E-5BF5B4932C5B}"/>
              </a:ext>
            </a:extLst>
          </p:cNvPr>
          <p:cNvSpPr>
            <a:spLocks noGrp="1"/>
          </p:cNvSpPr>
          <p:nvPr>
            <p:ph type="ftr" sz="quarter" idx="11"/>
          </p:nvPr>
        </p:nvSpPr>
        <p:spPr/>
        <p:txBody>
          <a:bodyPr/>
          <a:lstStyle/>
          <a:p>
            <a:r>
              <a:rPr lang="en-US"/>
              <a:t>Gold Coast Light Rail Stage 3 |</a:t>
            </a:r>
            <a:r>
              <a:rPr lang="en-US" b="1"/>
              <a:t> Science </a:t>
            </a:r>
            <a:r>
              <a:rPr lang="en-US"/>
              <a:t>Tram</a:t>
            </a:r>
          </a:p>
        </p:txBody>
      </p:sp>
      <p:sp>
        <p:nvSpPr>
          <p:cNvPr id="5" name="Slide Number Placeholder 4">
            <a:extLst>
              <a:ext uri="{FF2B5EF4-FFF2-40B4-BE49-F238E27FC236}">
                <a16:creationId xmlns:a16="http://schemas.microsoft.com/office/drawing/2014/main" id="{95B8677F-142D-88C4-43D0-CBB4E0A711D3}"/>
              </a:ext>
            </a:extLst>
          </p:cNvPr>
          <p:cNvSpPr>
            <a:spLocks noGrp="1"/>
          </p:cNvSpPr>
          <p:nvPr>
            <p:ph type="sldNum" sz="quarter" idx="12"/>
          </p:nvPr>
        </p:nvSpPr>
        <p:spPr/>
        <p:txBody>
          <a:bodyPr/>
          <a:lstStyle/>
          <a:p>
            <a:fld id="{450B5562-A622-9344-933B-D02B8963DA02}" type="slidenum">
              <a:rPr lang="en-US" smtClean="0"/>
              <a:t>7</a:t>
            </a:fld>
            <a:endParaRPr lang="en-US"/>
          </a:p>
        </p:txBody>
      </p:sp>
      <p:pic>
        <p:nvPicPr>
          <p:cNvPr id="9" name="Picture Placeholder 6" descr="A picture containing sky, outdoor, transport, platform&#10;&#10;Description automatically generated">
            <a:extLst>
              <a:ext uri="{FF2B5EF4-FFF2-40B4-BE49-F238E27FC236}">
                <a16:creationId xmlns:a16="http://schemas.microsoft.com/office/drawing/2014/main" id="{42E6FC39-BB58-8EB2-F4F1-237724DD7951}"/>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6019800" y="0"/>
            <a:ext cx="6172200" cy="6858000"/>
          </a:xfrm>
          <a:noFill/>
        </p:spPr>
      </p:pic>
    </p:spTree>
    <p:extLst>
      <p:ext uri="{BB962C8B-B14F-4D97-AF65-F5344CB8AC3E}">
        <p14:creationId xmlns:p14="http://schemas.microsoft.com/office/powerpoint/2010/main" val="198664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2D88-FF7E-42F8-446D-E87ABE6B76C4}"/>
              </a:ext>
            </a:extLst>
          </p:cNvPr>
          <p:cNvSpPr>
            <a:spLocks noGrp="1"/>
          </p:cNvSpPr>
          <p:nvPr>
            <p:ph type="title"/>
          </p:nvPr>
        </p:nvSpPr>
        <p:spPr>
          <a:xfrm>
            <a:off x="515229" y="394425"/>
            <a:ext cx="4760742" cy="1605757"/>
          </a:xfrm>
        </p:spPr>
        <p:txBody>
          <a:bodyPr>
            <a:normAutofit fontScale="90000"/>
          </a:bodyPr>
          <a:lstStyle/>
          <a:p>
            <a:r>
              <a:rPr lang="en-US"/>
              <a:t>Welcome to </a:t>
            </a:r>
            <a:br>
              <a:rPr lang="en-US"/>
            </a:br>
            <a:r>
              <a:rPr lang="en-US"/>
              <a:t>Gold Coast Light Rail Stage 3</a:t>
            </a:r>
          </a:p>
        </p:txBody>
      </p:sp>
      <p:sp>
        <p:nvSpPr>
          <p:cNvPr id="5" name="Slide Number Placeholder 4">
            <a:extLst>
              <a:ext uri="{FF2B5EF4-FFF2-40B4-BE49-F238E27FC236}">
                <a16:creationId xmlns:a16="http://schemas.microsoft.com/office/drawing/2014/main" id="{514A0C4D-0C4B-CC13-35FA-B462B9A2B939}"/>
              </a:ext>
            </a:extLst>
          </p:cNvPr>
          <p:cNvSpPr>
            <a:spLocks noGrp="1"/>
          </p:cNvSpPr>
          <p:nvPr>
            <p:ph type="sldNum" sz="quarter" idx="12"/>
          </p:nvPr>
        </p:nvSpPr>
        <p:spPr/>
        <p:txBody>
          <a:bodyPr/>
          <a:lstStyle/>
          <a:p>
            <a:fld id="{450B5562-A622-9344-933B-D02B8963DA02}" type="slidenum">
              <a:rPr lang="en-US" smtClean="0"/>
              <a:t>8</a:t>
            </a:fld>
            <a:endParaRPr lang="en-US"/>
          </a:p>
        </p:txBody>
      </p:sp>
      <p:sp>
        <p:nvSpPr>
          <p:cNvPr id="6" name="Footer Placeholder 5">
            <a:extLst>
              <a:ext uri="{FF2B5EF4-FFF2-40B4-BE49-F238E27FC236}">
                <a16:creationId xmlns:a16="http://schemas.microsoft.com/office/drawing/2014/main" id="{A53C7643-2D62-8D9E-CC91-04CAC9D557BB}"/>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3" name="Content Placeholder 2">
            <a:extLst>
              <a:ext uri="{FF2B5EF4-FFF2-40B4-BE49-F238E27FC236}">
                <a16:creationId xmlns:a16="http://schemas.microsoft.com/office/drawing/2014/main" id="{2EB06D06-6804-D827-D6C1-D21D37FF13A8}"/>
              </a:ext>
            </a:extLst>
          </p:cNvPr>
          <p:cNvSpPr>
            <a:spLocks noGrp="1"/>
          </p:cNvSpPr>
          <p:nvPr>
            <p:ph sz="half" idx="1"/>
          </p:nvPr>
        </p:nvSpPr>
        <p:spPr>
          <a:xfrm>
            <a:off x="514350" y="2116726"/>
            <a:ext cx="4943474" cy="4123080"/>
          </a:xfrm>
        </p:spPr>
        <p:txBody>
          <a:bodyPr vert="horz" lIns="91440" tIns="45720" rIns="91440" bIns="45720" rtlCol="0" anchor="t">
            <a:normAutofit/>
          </a:bodyPr>
          <a:lstStyle/>
          <a:p>
            <a:pPr marL="0" indent="0">
              <a:buNone/>
            </a:pPr>
            <a:endParaRPr lang="en-US"/>
          </a:p>
          <a:p>
            <a:pPr marL="0" indent="0">
              <a:buNone/>
            </a:pPr>
            <a:r>
              <a:rPr lang="en-US">
                <a:latin typeface="NeueHaasGroteskDisp Pro"/>
              </a:rPr>
              <a:t>Did you know?</a:t>
            </a:r>
          </a:p>
          <a:p>
            <a:pPr marL="0" indent="0">
              <a:buNone/>
            </a:pPr>
            <a:r>
              <a:rPr lang="en-US">
                <a:latin typeface="NeueHaasGroteskDisp Pro"/>
              </a:rPr>
              <a:t>More than 6,400 students live within 2km of Stage 3.</a:t>
            </a:r>
          </a:p>
          <a:p>
            <a:pPr marL="0" indent="0">
              <a:buNone/>
            </a:pPr>
            <a:endParaRPr lang="en-US"/>
          </a:p>
          <a:p>
            <a:pPr marL="0" indent="0">
              <a:buNone/>
            </a:pPr>
            <a:r>
              <a:rPr lang="en-US">
                <a:latin typeface="NeueHaasGroteskDisp Pro"/>
              </a:rPr>
              <a:t>Let’s take a look at the project…</a:t>
            </a:r>
          </a:p>
          <a:p>
            <a:endParaRPr lang="en-US"/>
          </a:p>
          <a:p>
            <a:pPr marL="0" indent="0">
              <a:buNone/>
            </a:pPr>
            <a:endParaRPr lang="en-US"/>
          </a:p>
          <a:p>
            <a:endParaRPr lang="en-US"/>
          </a:p>
        </p:txBody>
      </p:sp>
      <p:pic>
        <p:nvPicPr>
          <p:cNvPr id="7" name="Picture 6" descr="A yellow train with black text&#10;&#10;AI-generated content may be incorrect.">
            <a:hlinkClick r:id="rId2"/>
            <a:extLst>
              <a:ext uri="{FF2B5EF4-FFF2-40B4-BE49-F238E27FC236}">
                <a16:creationId xmlns:a16="http://schemas.microsoft.com/office/drawing/2014/main" id="{0E84B9B8-D0A7-38C4-0BB6-379793D3143A}"/>
              </a:ext>
            </a:extLst>
          </p:cNvPr>
          <p:cNvPicPr>
            <a:picLocks noChangeAspect="1"/>
          </p:cNvPicPr>
          <p:nvPr/>
        </p:nvPicPr>
        <p:blipFill>
          <a:blip r:embed="rId3"/>
          <a:stretch>
            <a:fillRect/>
          </a:stretch>
        </p:blipFill>
        <p:spPr>
          <a:xfrm>
            <a:off x="6462677" y="2187225"/>
            <a:ext cx="5083628" cy="2483549"/>
          </a:xfrm>
          <a:prstGeom prst="rect">
            <a:avLst/>
          </a:prstGeom>
        </p:spPr>
      </p:pic>
      <p:sp>
        <p:nvSpPr>
          <p:cNvPr id="8" name="Rectangle 7">
            <a:extLst>
              <a:ext uri="{FF2B5EF4-FFF2-40B4-BE49-F238E27FC236}">
                <a16:creationId xmlns:a16="http://schemas.microsoft.com/office/drawing/2014/main" id="{A14542BD-D595-FE68-C813-C821726E4441}"/>
              </a:ext>
            </a:extLst>
          </p:cNvPr>
          <p:cNvSpPr/>
          <p:nvPr/>
        </p:nvSpPr>
        <p:spPr>
          <a:xfrm>
            <a:off x="6227545" y="1876926"/>
            <a:ext cx="5727032" cy="31089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ction Button: Go Forward or Next 8">
            <a:hlinkClick r:id="rId2" highlightClick="1"/>
            <a:extLst>
              <a:ext uri="{FF2B5EF4-FFF2-40B4-BE49-F238E27FC236}">
                <a16:creationId xmlns:a16="http://schemas.microsoft.com/office/drawing/2014/main" id="{4C6460A1-EFDF-513F-3ADE-6F03A63FD969}"/>
              </a:ext>
            </a:extLst>
          </p:cNvPr>
          <p:cNvSpPr/>
          <p:nvPr/>
        </p:nvSpPr>
        <p:spPr>
          <a:xfrm>
            <a:off x="8547291" y="4451318"/>
            <a:ext cx="914400" cy="438912"/>
          </a:xfrm>
          <a:prstGeom prst="actionButtonForwardNex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3791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18D8-3B54-7681-8F1D-0A434C178462}"/>
              </a:ext>
            </a:extLst>
          </p:cNvPr>
          <p:cNvSpPr>
            <a:spLocks noGrp="1"/>
          </p:cNvSpPr>
          <p:nvPr>
            <p:ph type="ctrTitle"/>
          </p:nvPr>
        </p:nvSpPr>
        <p:spPr>
          <a:xfrm>
            <a:off x="574548" y="1865114"/>
            <a:ext cx="11042904" cy="1856820"/>
          </a:xfrm>
        </p:spPr>
        <p:txBody>
          <a:bodyPr>
            <a:normAutofit fontScale="90000"/>
          </a:bodyPr>
          <a:lstStyle/>
          <a:p>
            <a:r>
              <a:rPr lang="en-US"/>
              <a:t>What jobs do we have on Stage 3?</a:t>
            </a:r>
            <a:br>
              <a:rPr lang="en-US"/>
            </a:br>
            <a:r>
              <a:rPr lang="en-US" sz="6000" i="1"/>
              <a:t>– local people building a local project</a:t>
            </a:r>
            <a:endParaRPr lang="en-US"/>
          </a:p>
        </p:txBody>
      </p:sp>
      <p:sp>
        <p:nvSpPr>
          <p:cNvPr id="4" name="Footer Placeholder 3">
            <a:extLst>
              <a:ext uri="{FF2B5EF4-FFF2-40B4-BE49-F238E27FC236}">
                <a16:creationId xmlns:a16="http://schemas.microsoft.com/office/drawing/2014/main" id="{B5C65D42-3395-C955-9806-9E9FDB7A06F1}"/>
              </a:ext>
            </a:extLst>
          </p:cNvPr>
          <p:cNvSpPr>
            <a:spLocks noGrp="1"/>
          </p:cNvSpPr>
          <p:nvPr>
            <p:ph type="ftr" sz="quarter" idx="11"/>
          </p:nvPr>
        </p:nvSpPr>
        <p:spPr/>
        <p:txBody>
          <a:bodyPr/>
          <a:lstStyle/>
          <a:p>
            <a:r>
              <a:rPr lang="en-US"/>
              <a:t>Gold Coast Light Rail Stage 3 | </a:t>
            </a:r>
            <a:r>
              <a:rPr lang="en-US" b="1"/>
              <a:t>Science</a:t>
            </a:r>
            <a:r>
              <a:rPr lang="en-US"/>
              <a:t> Tram</a:t>
            </a:r>
          </a:p>
        </p:txBody>
      </p:sp>
      <p:sp>
        <p:nvSpPr>
          <p:cNvPr id="5" name="Slide Number Placeholder 4">
            <a:extLst>
              <a:ext uri="{FF2B5EF4-FFF2-40B4-BE49-F238E27FC236}">
                <a16:creationId xmlns:a16="http://schemas.microsoft.com/office/drawing/2014/main" id="{3D9E8009-2785-1C4F-E469-428C8BCB9F7C}"/>
              </a:ext>
            </a:extLst>
          </p:cNvPr>
          <p:cNvSpPr>
            <a:spLocks noGrp="1"/>
          </p:cNvSpPr>
          <p:nvPr>
            <p:ph type="sldNum" sz="quarter" idx="12"/>
          </p:nvPr>
        </p:nvSpPr>
        <p:spPr/>
        <p:txBody>
          <a:bodyPr/>
          <a:lstStyle/>
          <a:p>
            <a:fld id="{450B5562-A622-9344-933B-D02B8963DA02}" type="slidenum">
              <a:rPr lang="en-US" smtClean="0"/>
              <a:pPr/>
              <a:t>9</a:t>
            </a:fld>
            <a:endParaRPr lang="en-US"/>
          </a:p>
        </p:txBody>
      </p:sp>
    </p:spTree>
    <p:extLst>
      <p:ext uri="{BB962C8B-B14F-4D97-AF65-F5344CB8AC3E}">
        <p14:creationId xmlns:p14="http://schemas.microsoft.com/office/powerpoint/2010/main" val="2147789989"/>
      </p:ext>
    </p:extLst>
  </p:cSld>
  <p:clrMapOvr>
    <a:masterClrMapping/>
  </p:clrMapOvr>
</p:sld>
</file>

<file path=ppt/theme/theme1.xml><?xml version="1.0" encoding="utf-8"?>
<a:theme xmlns:a="http://schemas.openxmlformats.org/drawingml/2006/main" name="Office Theme">
  <a:themeElements>
    <a:clrScheme name="GCLR3">
      <a:dk1>
        <a:srgbClr val="000000"/>
      </a:dk1>
      <a:lt1>
        <a:srgbClr val="FFFFFF"/>
      </a:lt1>
      <a:dk2>
        <a:srgbClr val="0E2841"/>
      </a:dk2>
      <a:lt2>
        <a:srgbClr val="E8E8E8"/>
      </a:lt2>
      <a:accent1>
        <a:srgbClr val="116CB5"/>
      </a:accent1>
      <a:accent2>
        <a:srgbClr val="FBBF00"/>
      </a:accent2>
      <a:accent3>
        <a:srgbClr val="172E4F"/>
      </a:accent3>
      <a:accent4>
        <a:srgbClr val="FAC908"/>
      </a:accent4>
      <a:accent5>
        <a:srgbClr val="EC7225"/>
      </a:accent5>
      <a:accent6>
        <a:srgbClr val="000000"/>
      </a:accent6>
      <a:hlink>
        <a:srgbClr val="0E6CB5"/>
      </a:hlink>
      <a:folHlink>
        <a:srgbClr val="172E4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1A758439E9C844998581182D1FCE05" ma:contentTypeVersion="25" ma:contentTypeDescription="Create a new document." ma:contentTypeScope="" ma:versionID="36b1bf8639ecac1ab00fc1b7516b79d5">
  <xsd:schema xmlns:xsd="http://www.w3.org/2001/XMLSchema" xmlns:xs="http://www.w3.org/2001/XMLSchema" xmlns:p="http://schemas.microsoft.com/office/2006/metadata/properties" xmlns:ns2="188c6f31-30eb-479a-9139-8f61d23b1c61" xmlns:ns3="c62ccc19-dcbf-4750-a410-6a13e2a879a1" targetNamespace="http://schemas.microsoft.com/office/2006/metadata/properties" ma:root="true" ma:fieldsID="357b18c99a8000a25226f89559172aac" ns2:_="" ns3:_="">
    <xsd:import namespace="188c6f31-30eb-479a-9139-8f61d23b1c61"/>
    <xsd:import namespace="c62ccc19-dcbf-4750-a410-6a13e2a879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element ref="ns3:_dlc_DocId" minOccurs="0"/>
                <xsd:element ref="ns3:_dlc_DocIdUrl" minOccurs="0"/>
                <xsd:element ref="ns3:_dlc_DocIdPersistId" minOccurs="0"/>
                <xsd:element ref="ns2:MediaServiceBillingMetadata" minOccurs="0"/>
                <xsd:element ref="ns2:ConstructionZone" minOccurs="0"/>
                <xsd:element ref="ns2:IssueDate" minOccurs="0"/>
                <xsd:element ref="ns2:CMEventID" minOccurs="0"/>
                <xsd:element ref="ns2:Approved_x003f_" minOccurs="0"/>
                <xsd:element ref="ns2:DocumentType" minOccurs="0"/>
                <xsd:element ref="ns2:Activity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c6f31-30eb-479a-9139-8f61d23b1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7eaba14-34da-443b-af46-2baf102ba67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ConstructionZone" ma:index="29" nillable="true" ma:displayName="Construction Zone" ma:format="Dropdown" ma:internalName="ConstructionZone">
      <xsd:complexType>
        <xsd:complexContent>
          <xsd:extension base="dms:MultiChoice">
            <xsd:sequence>
              <xsd:element name="Value" maxOccurs="unbounded" minOccurs="0" nillable="true">
                <xsd:simpleType>
                  <xsd:restriction base="dms:Choice">
                    <xsd:enumeration value="N1"/>
                    <xsd:enumeration value="N2"/>
                    <xsd:enumeration value="N3"/>
                    <xsd:enumeration value="N4"/>
                    <xsd:enumeration value="N5"/>
                    <xsd:enumeration value="S1"/>
                    <xsd:enumeration value="S2"/>
                    <xsd:enumeration value="S3"/>
                    <xsd:enumeration value="S3 - LGCH"/>
                    <xsd:enumeration value="S4"/>
                  </xsd:restriction>
                </xsd:simpleType>
              </xsd:element>
            </xsd:sequence>
          </xsd:extension>
        </xsd:complexContent>
      </xsd:complexType>
    </xsd:element>
    <xsd:element name="IssueDate" ma:index="30" nillable="true" ma:displayName="Issue Date" ma:format="DateOnly" ma:internalName="IssueDate">
      <xsd:simpleType>
        <xsd:restriction base="dms:DateTime"/>
      </xsd:simpleType>
    </xsd:element>
    <xsd:element name="CMEventID" ma:index="31" nillable="true" ma:displayName="CM Event ID" ma:format="Hyperlink" ma:internalName="CMEventID">
      <xsd:complexType>
        <xsd:complexContent>
          <xsd:extension base="dms:URL">
            <xsd:sequence>
              <xsd:element name="Url" type="dms:ValidUrl" minOccurs="0" nillable="true"/>
              <xsd:element name="Description" type="xsd:string" nillable="true"/>
            </xsd:sequence>
          </xsd:extension>
        </xsd:complexContent>
      </xsd:complexType>
    </xsd:element>
    <xsd:element name="Approved_x003f_" ma:index="32" nillable="true" ma:displayName="Approved?" ma:format="Dropdown" ma:internalName="Approved_x003f_">
      <xsd:simpleType>
        <xsd:restriction base="dms:Choice">
          <xsd:enumeration value="Yes"/>
          <xsd:enumeration value="No"/>
          <xsd:enumeration value="Choice 3"/>
        </xsd:restriction>
      </xsd:simpleType>
    </xsd:element>
    <xsd:element name="DocumentType" ma:index="33" nillable="true" ma:displayName="Document Type" ma:format="Dropdown" ma:internalName="DocumentType">
      <xsd:simpleType>
        <xsd:restriction base="dms:Choice">
          <xsd:enumeration value="Notification"/>
          <xsd:enumeration value="DL"/>
          <xsd:enumeration value="Signage"/>
          <xsd:enumeration value="Map"/>
          <xsd:enumeration value="Choice 5"/>
        </xsd:restriction>
      </xsd:simpleType>
    </xsd:element>
    <xsd:element name="ActivityStartDate" ma:index="34" nillable="true" ma:displayName="Activity Start Date" ma:format="DateOnly" ma:internalName="ActivityStar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62ccc19-dcbf-4750-a410-6a13e2a879a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3ca29b5-fd27-46b7-b554-d0572c9922b6}" ma:internalName="TaxCatchAll" ma:showField="CatchAllData" ma:web="c62ccc19-dcbf-4750-a410-6a13e2a879a1">
      <xsd:complexType>
        <xsd:complexContent>
          <xsd:extension base="dms:MultiChoiceLookup">
            <xsd:sequence>
              <xsd:element name="Value" type="dms:Lookup" maxOccurs="unbounded" minOccurs="0" nillable="true"/>
            </xsd:sequence>
          </xsd:extension>
        </xsd:complexContent>
      </xsd:complexType>
    </xsd:element>
    <xsd:element name="_dlc_DocId" ma:index="25" nillable="true" ma:displayName="Document ID Value" ma:description="The value of the document ID assigned to this item." ma:indexed="true" ma:internalName="_dlc_DocId" ma:readOnly="true">
      <xsd:simpleType>
        <xsd:restriction base="dms:Text"/>
      </xsd:simple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188c6f31-30eb-479a-9139-8f61d23b1c61">
      <Terms xmlns="http://schemas.microsoft.com/office/infopath/2007/PartnerControls"/>
    </lcf76f155ced4ddcb4097134ff3c332f>
    <TaxCatchAll xmlns="c62ccc19-dcbf-4750-a410-6a13e2a879a1" xsi:nil="true"/>
    <CMEventID xmlns="188c6f31-30eb-479a-9139-8f61d23b1c61">
      <Url xsi:nil="true"/>
      <Description xsi:nil="true"/>
    </CMEventID>
    <ActivityStartDate xmlns="188c6f31-30eb-479a-9139-8f61d23b1c61" xsi:nil="true"/>
    <Approved_x003f_ xmlns="188c6f31-30eb-479a-9139-8f61d23b1c61" xsi:nil="true"/>
    <DocumentType xmlns="188c6f31-30eb-479a-9139-8f61d23b1c61" xsi:nil="true"/>
    <ConstructionZone xmlns="188c6f31-30eb-479a-9139-8f61d23b1c61" xsi:nil="true"/>
    <IssueDate xmlns="188c6f31-30eb-479a-9139-8f61d23b1c61" xsi:nil="true"/>
    <_dlc_DocId xmlns="c62ccc19-dcbf-4750-a410-6a13e2a879a1">AKCTXXSSKVPW-953035721-12692</_dlc_DocId>
    <_dlc_DocIdUrl xmlns="c62ccc19-dcbf-4750-a410-6a13e2a879a1">
      <Url>https://johnholland.sharepoint.com/sites/JHG-GCLR3-CommunityStakeholderEngagement/_layouts/15/DocIdRedir.aspx?ID=AKCTXXSSKVPW-953035721-12692</Url>
      <Description>AKCTXXSSKVPW-953035721-12692</Description>
    </_dlc_DocIdUrl>
  </documentManagement>
</p:properties>
</file>

<file path=customXml/itemProps1.xml><?xml version="1.0" encoding="utf-8"?>
<ds:datastoreItem xmlns:ds="http://schemas.openxmlformats.org/officeDocument/2006/customXml" ds:itemID="{43D636E0-C5B5-455D-A07A-C570DBE48E1C}">
  <ds:schemaRefs>
    <ds:schemaRef ds:uri="http://schemas.microsoft.com/sharepoint/events"/>
  </ds:schemaRefs>
</ds:datastoreItem>
</file>

<file path=customXml/itemProps2.xml><?xml version="1.0" encoding="utf-8"?>
<ds:datastoreItem xmlns:ds="http://schemas.openxmlformats.org/officeDocument/2006/customXml" ds:itemID="{F74770F1-D18B-4CC0-8373-81D643CD09D7}">
  <ds:schemaRefs>
    <ds:schemaRef ds:uri="http://schemas.microsoft.com/sharepoint/v3/contenttype/forms"/>
  </ds:schemaRefs>
</ds:datastoreItem>
</file>

<file path=customXml/itemProps3.xml><?xml version="1.0" encoding="utf-8"?>
<ds:datastoreItem xmlns:ds="http://schemas.openxmlformats.org/officeDocument/2006/customXml" ds:itemID="{CE2CB237-67FD-4227-8162-9B4A3C5950FB}">
  <ds:schemaRefs>
    <ds:schemaRef ds:uri="188c6f31-30eb-479a-9139-8f61d23b1c61"/>
    <ds:schemaRef ds:uri="c62ccc19-dcbf-4750-a410-6a13e2a879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074345C9-E97C-4ED9-AF81-7B5B4C5E0DDF}">
  <ds:schemaRefs>
    <ds:schemaRef ds:uri="188c6f31-30eb-479a-9139-8f61d23b1c61"/>
    <ds:schemaRef ds:uri="c62ccc19-dcbf-4750-a410-6a13e2a879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7</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Sustainability on Stage 3</vt:lpstr>
      <vt:lpstr>Learning outcomes</vt:lpstr>
      <vt:lpstr>Outline</vt:lpstr>
      <vt:lpstr>How can effective transport planning help connect people from different neighbourhoods to essential services like schools, hospitals, and shopping centres?</vt:lpstr>
      <vt:lpstr>Benefits of transport planning and Stage 3</vt:lpstr>
      <vt:lpstr>Class questions</vt:lpstr>
      <vt:lpstr>About our Gold Coast trams</vt:lpstr>
      <vt:lpstr>Welcome to  Gold Coast Light Rail Stage 3</vt:lpstr>
      <vt:lpstr>What jobs do we have on Stage 3? – local people building a local project</vt:lpstr>
      <vt:lpstr>Who builds this project?</vt:lpstr>
      <vt:lpstr>Stage 3 roles</vt:lpstr>
      <vt:lpstr>Stage 3 sustainability initiatives - Building tomorrow, sustaining the future</vt:lpstr>
      <vt:lpstr>Sustainability initiatives on Stage 3</vt:lpstr>
      <vt:lpstr>Sustainability initiatives on Stage 3</vt:lpstr>
      <vt:lpstr>Infrastructure Sustainability Rating (IS)</vt:lpstr>
      <vt:lpstr>Meet  the ‘Cod Father’</vt:lpstr>
      <vt:lpstr>Discussion time…</vt:lpstr>
      <vt:lpstr>Top 10 project environmental considerations</vt:lpstr>
      <vt:lpstr>Activity: water filtration experiment - Let’s get hands on!</vt:lpstr>
      <vt:lpstr>Water filtration</vt:lpstr>
      <vt:lpstr>Experiment materials</vt:lpstr>
      <vt:lpstr>Instructions</vt:lpstr>
      <vt:lpstr>How does sustainability relate to you?</vt:lpstr>
      <vt:lpstr>Thank you for getting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Sayali Harde</dc:creator>
  <cp:revision>1</cp:revision>
  <dcterms:created xsi:type="dcterms:W3CDTF">2025-03-17T23:33:06Z</dcterms:created>
  <dcterms:modified xsi:type="dcterms:W3CDTF">2025-07-03T00:53:51Z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0x010100B11A758439E9C844998581182D1FCE05</vt:lpwstr>
  </property>
  <property fmtid="{D5CDD505-2E9C-101B-9397-08002B2CF9AE}" pid="3" name="MediaServiceImageTags">
    <vt:lpwstr/>
  </property>
  <property fmtid="{D5CDD505-2E9C-101B-9397-08002B2CF9AE}" pid="4" name="_dlc_DocIdItemGuid">
    <vt:lpwstr>25806e45-a9fd-47a2-bc18-a3e1e55557e2</vt:lpwstr>
  </property>
</Properties>
</file>