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2"/>
  </p:notesMasterIdLst>
  <p:sldIdLst>
    <p:sldId id="314" r:id="rId6"/>
    <p:sldId id="301" r:id="rId7"/>
    <p:sldId id="302" r:id="rId8"/>
    <p:sldId id="303" r:id="rId9"/>
    <p:sldId id="316" r:id="rId10"/>
    <p:sldId id="298" r:id="rId11"/>
    <p:sldId id="306" r:id="rId12"/>
    <p:sldId id="307" r:id="rId13"/>
    <p:sldId id="299" r:id="rId14"/>
    <p:sldId id="308" r:id="rId15"/>
    <p:sldId id="261" r:id="rId16"/>
    <p:sldId id="310" r:id="rId17"/>
    <p:sldId id="289" r:id="rId18"/>
    <p:sldId id="300" r:id="rId19"/>
    <p:sldId id="311" r:id="rId20"/>
    <p:sldId id="291" r:id="rId21"/>
    <p:sldId id="271" r:id="rId22"/>
    <p:sldId id="312" r:id="rId23"/>
    <p:sldId id="292" r:id="rId24"/>
    <p:sldId id="293" r:id="rId25"/>
    <p:sldId id="294" r:id="rId26"/>
    <p:sldId id="296" r:id="rId27"/>
    <p:sldId id="297" r:id="rId28"/>
    <p:sldId id="313" r:id="rId29"/>
    <p:sldId id="295" r:id="rId30"/>
    <p:sldId id="31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D2DD2F-FB04-3AA3-A53D-FCFD1905201C}" name="Lucy Ardern" initials="LA" userId="S::Lucy.Ardern@goldlinq.com.au::9b843451-027b-4d40-9197-d9c80015ef89" providerId="AD"/>
  <p188:author id="{DA5AB0B5-5837-FC26-B756-64FC6CFB2178}" name="Nicole Jensen-JHG" initials="NJ" userId="S::njensen@jhg.com.au::ef58999d-892b-4ae5-8e0a-d77a3839e1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668CB-D21A-274A-A648-E09F1A0A5575}" v="3" dt="2025-07-02T22:23:50.635"/>
    <p1510:client id="{7642D796-23E8-4445-AE7A-1828C1C108BC}" v="8" dt="2025-07-03T00:48:31.765"/>
    <p1510:client id="{D2DD5A0D-E331-DB7E-C296-7469E515E56D}" v="2" dt="2025-07-02T06:19:44.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Donald" userId="aa43e468-5205-4059-b919-892a7eeecc71" providerId="ADAL" clId="{181668CB-D21A-274A-A648-E09F1A0A5575}"/>
    <pc:docChg chg="custSel modSld">
      <pc:chgData name="Kate Donald" userId="aa43e468-5205-4059-b919-892a7eeecc71" providerId="ADAL" clId="{181668CB-D21A-274A-A648-E09F1A0A5575}" dt="2025-07-02T22:15:56.755" v="3" actId="27636"/>
      <pc:docMkLst>
        <pc:docMk/>
      </pc:docMkLst>
      <pc:sldChg chg="modSp mod">
        <pc:chgData name="Kate Donald" userId="aa43e468-5205-4059-b919-892a7eeecc71" providerId="ADAL" clId="{181668CB-D21A-274A-A648-E09F1A0A5575}" dt="2025-07-02T22:15:56.704" v="2" actId="27636"/>
        <pc:sldMkLst>
          <pc:docMk/>
          <pc:sldMk cId="934677705" sldId="291"/>
        </pc:sldMkLst>
        <pc:spChg chg="mod">
          <ac:chgData name="Kate Donald" userId="aa43e468-5205-4059-b919-892a7eeecc71" providerId="ADAL" clId="{181668CB-D21A-274A-A648-E09F1A0A5575}" dt="2025-07-02T22:15:56.704" v="2" actId="27636"/>
          <ac:spMkLst>
            <pc:docMk/>
            <pc:sldMk cId="934677705" sldId="291"/>
            <ac:spMk id="2" creationId="{AD620298-5D5B-881C-957E-0121F430F1D2}"/>
          </ac:spMkLst>
        </pc:spChg>
      </pc:sldChg>
      <pc:sldChg chg="modSp mod">
        <pc:chgData name="Kate Donald" userId="aa43e468-5205-4059-b919-892a7eeecc71" providerId="ADAL" clId="{181668CB-D21A-274A-A648-E09F1A0A5575}" dt="2025-07-02T22:15:56.687" v="1" actId="27636"/>
        <pc:sldMkLst>
          <pc:docMk/>
          <pc:sldMk cId="2509943715" sldId="299"/>
        </pc:sldMkLst>
        <pc:spChg chg="mod">
          <ac:chgData name="Kate Donald" userId="aa43e468-5205-4059-b919-892a7eeecc71" providerId="ADAL" clId="{181668CB-D21A-274A-A648-E09F1A0A5575}" dt="2025-07-02T22:15:56.687" v="1" actId="27636"/>
          <ac:spMkLst>
            <pc:docMk/>
            <pc:sldMk cId="2509943715" sldId="299"/>
            <ac:spMk id="2" creationId="{A8D418D8-3B54-7681-8F1D-0A434C178462}"/>
          </ac:spMkLst>
        </pc:spChg>
      </pc:sldChg>
      <pc:sldChg chg="modSp mod">
        <pc:chgData name="Kate Donald" userId="aa43e468-5205-4059-b919-892a7eeecc71" providerId="ADAL" clId="{181668CB-D21A-274A-A648-E09F1A0A5575}" dt="2025-07-02T22:15:56.675" v="0" actId="27636"/>
        <pc:sldMkLst>
          <pc:docMk/>
          <pc:sldMk cId="804170265" sldId="307"/>
        </pc:sldMkLst>
        <pc:spChg chg="mod">
          <ac:chgData name="Kate Donald" userId="aa43e468-5205-4059-b919-892a7eeecc71" providerId="ADAL" clId="{181668CB-D21A-274A-A648-E09F1A0A5575}" dt="2025-07-02T22:15:56.675" v="0" actId="27636"/>
          <ac:spMkLst>
            <pc:docMk/>
            <pc:sldMk cId="804170265" sldId="307"/>
            <ac:spMk id="3" creationId="{025832AF-6F30-2DE8-EE4A-16E33E3A66B0}"/>
          </ac:spMkLst>
        </pc:spChg>
      </pc:sldChg>
      <pc:sldChg chg="modSp mod">
        <pc:chgData name="Kate Donald" userId="aa43e468-5205-4059-b919-892a7eeecc71" providerId="ADAL" clId="{181668CB-D21A-274A-A648-E09F1A0A5575}" dt="2025-07-02T22:15:56.755" v="3" actId="27636"/>
        <pc:sldMkLst>
          <pc:docMk/>
          <pc:sldMk cId="3113939122" sldId="315"/>
        </pc:sldMkLst>
        <pc:spChg chg="mod">
          <ac:chgData name="Kate Donald" userId="aa43e468-5205-4059-b919-892a7eeecc71" providerId="ADAL" clId="{181668CB-D21A-274A-A648-E09F1A0A5575}" dt="2025-07-02T22:15:56.755" v="3" actId="27636"/>
          <ac:spMkLst>
            <pc:docMk/>
            <pc:sldMk cId="3113939122" sldId="315"/>
            <ac:spMk id="2" creationId="{204A2ABE-8618-D229-699D-C8D34FB7666A}"/>
          </ac:spMkLst>
        </pc:spChg>
      </pc:sldChg>
    </pc:docChg>
  </pc:docChgLst>
  <pc:docChgLst>
    <pc:chgData name="Kaylee Abel-JHG" userId="S::kabel@jhg.com.au::7aa9a202-2686-4654-a685-79e699da8cb9" providerId="AD" clId="Web-{A7E562D0-25A1-5581-F940-7F798C3DCE21}"/>
    <pc:docChg chg="delSld modSld">
      <pc:chgData name="Kaylee Abel-JHG" userId="S::kabel@jhg.com.au::7aa9a202-2686-4654-a685-79e699da8cb9" providerId="AD" clId="Web-{A7E562D0-25A1-5581-F940-7F798C3DCE21}" dt="2025-06-25T05:41:13.966" v="11" actId="1076"/>
      <pc:docMkLst>
        <pc:docMk/>
      </pc:docMkLst>
      <pc:sldChg chg="addSp modSp">
        <pc:chgData name="Kaylee Abel-JHG" userId="S::kabel@jhg.com.au::7aa9a202-2686-4654-a685-79e699da8cb9" providerId="AD" clId="Web-{A7E562D0-25A1-5581-F940-7F798C3DCE21}" dt="2025-06-25T05:41:13.966" v="11" actId="1076"/>
        <pc:sldMkLst>
          <pc:docMk/>
          <pc:sldMk cId="4064420080" sldId="314"/>
        </pc:sldMkLst>
        <pc:picChg chg="add mod">
          <ac:chgData name="Kaylee Abel-JHG" userId="S::kabel@jhg.com.au::7aa9a202-2686-4654-a685-79e699da8cb9" providerId="AD" clId="Web-{A7E562D0-25A1-5581-F940-7F798C3DCE21}" dt="2025-06-25T05:41:13.966" v="11" actId="1076"/>
          <ac:picMkLst>
            <pc:docMk/>
            <pc:sldMk cId="4064420080" sldId="314"/>
            <ac:picMk id="5" creationId="{E8DC13B4-1298-9726-F879-A90C24FC8B7B}"/>
          </ac:picMkLst>
        </pc:picChg>
      </pc:sldChg>
      <pc:sldChg chg="addSp modSp">
        <pc:chgData name="Kaylee Abel-JHG" userId="S::kabel@jhg.com.au::7aa9a202-2686-4654-a685-79e699da8cb9" providerId="AD" clId="Web-{A7E562D0-25A1-5581-F940-7F798C3DCE21}" dt="2025-06-25T05:40:49.121" v="4" actId="1076"/>
        <pc:sldMkLst>
          <pc:docMk/>
          <pc:sldMk cId="3113939122" sldId="315"/>
        </pc:sldMkLst>
        <pc:picChg chg="add mod">
          <ac:chgData name="Kaylee Abel-JHG" userId="S::kabel@jhg.com.au::7aa9a202-2686-4654-a685-79e699da8cb9" providerId="AD" clId="Web-{A7E562D0-25A1-5581-F940-7F798C3DCE21}" dt="2025-06-25T05:40:49.121" v="4" actId="1076"/>
          <ac:picMkLst>
            <pc:docMk/>
            <pc:sldMk cId="3113939122" sldId="315"/>
            <ac:picMk id="5" creationId="{26EB7F79-4886-D3BE-7564-C967BF6447A6}"/>
          </ac:picMkLst>
        </pc:picChg>
      </pc:sldChg>
      <pc:sldChg chg="del">
        <pc:chgData name="Kaylee Abel-JHG" userId="S::kabel@jhg.com.au::7aa9a202-2686-4654-a685-79e699da8cb9" providerId="AD" clId="Web-{A7E562D0-25A1-5581-F940-7F798C3DCE21}" dt="2025-06-25T05:40:53.543" v="5"/>
        <pc:sldMkLst>
          <pc:docMk/>
          <pc:sldMk cId="2118799574" sldId="317"/>
        </pc:sldMkLst>
      </pc:sldChg>
    </pc:docChg>
  </pc:docChgLst>
  <pc:docChgLst>
    <pc:chgData name="Kaylee Abel-JHG" userId="S::kabel@jhg.com.au::7aa9a202-2686-4654-a685-79e699da8cb9" providerId="AD" clId="Web-{43877A30-BA55-E24C-E3DF-D6A753C29633}"/>
    <pc:docChg chg="modSld">
      <pc:chgData name="Kaylee Abel-JHG" userId="S::kabel@jhg.com.au::7aa9a202-2686-4654-a685-79e699da8cb9" providerId="AD" clId="Web-{43877A30-BA55-E24C-E3DF-D6A753C29633}" dt="2025-06-23T05:33:24.364" v="2"/>
      <pc:docMkLst>
        <pc:docMk/>
      </pc:docMkLst>
      <pc:sldChg chg="addSp delSp modSp">
        <pc:chgData name="Kaylee Abel-JHG" userId="S::kabel@jhg.com.au::7aa9a202-2686-4654-a685-79e699da8cb9" providerId="AD" clId="Web-{43877A30-BA55-E24C-E3DF-D6A753C29633}" dt="2025-06-23T05:33:24.364" v="2"/>
        <pc:sldMkLst>
          <pc:docMk/>
          <pc:sldMk cId="2118799574" sldId="317"/>
        </pc:sldMkLst>
      </pc:sldChg>
    </pc:docChg>
  </pc:docChgLst>
  <pc:docChgLst>
    <pc:chgData name="Nicole Jensen-JHG" userId="S::njensen@jhg.com.au::ef58999d-892b-4ae5-8e0a-d77a3839e1a7" providerId="AD" clId="Web-{1DB1E9BE-1E2A-9A05-6C40-218DCEF15D89}"/>
    <pc:docChg chg="addSld delSld modSld">
      <pc:chgData name="Nicole Jensen-JHG" userId="S::njensen@jhg.com.au::ef58999d-892b-4ae5-8e0a-d77a3839e1a7" providerId="AD" clId="Web-{1DB1E9BE-1E2A-9A05-6C40-218DCEF15D89}" dt="2025-06-22T22:36:34.276" v="4"/>
      <pc:docMkLst>
        <pc:docMk/>
      </pc:docMkLst>
      <pc:sldChg chg="delSp">
        <pc:chgData name="Nicole Jensen-JHG" userId="S::njensen@jhg.com.au::ef58999d-892b-4ae5-8e0a-d77a3839e1a7" providerId="AD" clId="Web-{1DB1E9BE-1E2A-9A05-6C40-218DCEF15D89}" dt="2025-06-22T22:36:34.276" v="4"/>
        <pc:sldMkLst>
          <pc:docMk/>
          <pc:sldMk cId="1378037508" sldId="312"/>
        </pc:sldMkLst>
      </pc:sldChg>
      <pc:sldChg chg="delSp add del replId delAnim">
        <pc:chgData name="Nicole Jensen-JHG" userId="S::njensen@jhg.com.au::ef58999d-892b-4ae5-8e0a-d77a3839e1a7" providerId="AD" clId="Web-{1DB1E9BE-1E2A-9A05-6C40-218DCEF15D89}" dt="2025-06-22T22:33:27.246" v="2"/>
        <pc:sldMkLst>
          <pc:docMk/>
          <pc:sldMk cId="404781952" sldId="318"/>
        </pc:sldMkLst>
      </pc:sldChg>
    </pc:docChg>
  </pc:docChgLst>
  <pc:docChgLst>
    <pc:chgData name="Nicole Jensen-JHG" userId="S::njensen@jhg.com.au::ef58999d-892b-4ae5-8e0a-d77a3839e1a7" providerId="AD" clId="Web-{60EC91AF-6DC2-1341-9A24-95AC25F02D94}"/>
    <pc:docChg chg="modSld">
      <pc:chgData name="Nicole Jensen-JHG" userId="S::njensen@jhg.com.au::ef58999d-892b-4ae5-8e0a-d77a3839e1a7" providerId="AD" clId="Web-{60EC91AF-6DC2-1341-9A24-95AC25F02D94}" dt="2025-05-08T11:10:25.112" v="1"/>
      <pc:docMkLst>
        <pc:docMk/>
      </pc:docMkLst>
      <pc:sldChg chg="modSp">
        <pc:chgData name="Nicole Jensen-JHG" userId="S::njensen@jhg.com.au::ef58999d-892b-4ae5-8e0a-d77a3839e1a7" providerId="AD" clId="Web-{60EC91AF-6DC2-1341-9A24-95AC25F02D94}" dt="2025-05-08T11:10:25.112" v="1"/>
        <pc:sldMkLst>
          <pc:docMk/>
          <pc:sldMk cId="647762884" sldId="301"/>
        </pc:sldMkLst>
      </pc:sldChg>
    </pc:docChg>
  </pc:docChgLst>
  <pc:docChgLst>
    <pc:chgData name="Nicole Jensen-JHG" userId="ef58999d-892b-4ae5-8e0a-d77a3839e1a7" providerId="ADAL" clId="{0AF3B63E-DAAF-4022-8633-D94055CC8260}"/>
    <pc:docChg chg="undo custSel addSld delSld modSld sldOrd">
      <pc:chgData name="Nicole Jensen-JHG" userId="ef58999d-892b-4ae5-8e0a-d77a3839e1a7" providerId="ADAL" clId="{0AF3B63E-DAAF-4022-8633-D94055CC8260}" dt="2025-03-25T22:59:39.855" v="698" actId="207"/>
      <pc:docMkLst>
        <pc:docMk/>
      </pc:docMkLst>
      <pc:sldChg chg="addSp delSp modSp del mod">
        <pc:chgData name="Nicole Jensen-JHG" userId="ef58999d-892b-4ae5-8e0a-d77a3839e1a7" providerId="ADAL" clId="{0AF3B63E-DAAF-4022-8633-D94055CC8260}" dt="2025-03-25T22:59:22.859" v="697" actId="47"/>
        <pc:sldMkLst>
          <pc:docMk/>
          <pc:sldMk cId="0" sldId="256"/>
        </pc:sldMkLst>
      </pc:sldChg>
      <pc:sldChg chg="modSp mod">
        <pc:chgData name="Nicole Jensen-JHG" userId="ef58999d-892b-4ae5-8e0a-d77a3839e1a7" providerId="ADAL" clId="{0AF3B63E-DAAF-4022-8633-D94055CC8260}" dt="2025-03-20T04:59:55.156" v="1" actId="1076"/>
        <pc:sldMkLst>
          <pc:docMk/>
          <pc:sldMk cId="742431495" sldId="256"/>
        </pc:sldMkLst>
      </pc:sldChg>
      <pc:sldChg chg="del">
        <pc:chgData name="Nicole Jensen-JHG" userId="ef58999d-892b-4ae5-8e0a-d77a3839e1a7" providerId="ADAL" clId="{0AF3B63E-DAAF-4022-8633-D94055CC8260}" dt="2025-03-25T11:27:20.190" v="163" actId="47"/>
        <pc:sldMkLst>
          <pc:docMk/>
          <pc:sldMk cId="833316622" sldId="259"/>
        </pc:sldMkLst>
      </pc:sldChg>
      <pc:sldChg chg="addSp modSp mod">
        <pc:chgData name="Nicole Jensen-JHG" userId="ef58999d-892b-4ae5-8e0a-d77a3839e1a7" providerId="ADAL" clId="{0AF3B63E-DAAF-4022-8633-D94055CC8260}" dt="2025-03-25T11:17:30.995" v="121" actId="1076"/>
        <pc:sldMkLst>
          <pc:docMk/>
          <pc:sldMk cId="1986641239" sldId="261"/>
        </pc:sldMkLst>
      </pc:sldChg>
      <pc:sldChg chg="ord">
        <pc:chgData name="Nicole Jensen-JHG" userId="ef58999d-892b-4ae5-8e0a-d77a3839e1a7" providerId="ADAL" clId="{0AF3B63E-DAAF-4022-8633-D94055CC8260}" dt="2025-03-25T11:37:08.999" v="529"/>
        <pc:sldMkLst>
          <pc:docMk/>
          <pc:sldMk cId="4155992022" sldId="271"/>
        </pc:sldMkLst>
      </pc:sldChg>
      <pc:sldChg chg="ord">
        <pc:chgData name="Nicole Jensen-JHG" userId="ef58999d-892b-4ae5-8e0a-d77a3839e1a7" providerId="ADAL" clId="{0AF3B63E-DAAF-4022-8633-D94055CC8260}" dt="2025-03-20T04:59:58.707" v="3"/>
        <pc:sldMkLst>
          <pc:docMk/>
          <pc:sldMk cId="2048029117" sldId="273"/>
        </pc:sldMkLst>
      </pc:sldChg>
      <pc:sldChg chg="modSp mod">
        <pc:chgData name="Nicole Jensen-JHG" userId="ef58999d-892b-4ae5-8e0a-d77a3839e1a7" providerId="ADAL" clId="{0AF3B63E-DAAF-4022-8633-D94055CC8260}" dt="2025-03-25T22:59:39.855" v="698" actId="207"/>
        <pc:sldMkLst>
          <pc:docMk/>
          <pc:sldMk cId="1998351369" sldId="279"/>
        </pc:sldMkLst>
      </pc:sldChg>
      <pc:sldChg chg="modSp mod">
        <pc:chgData name="Nicole Jensen-JHG" userId="ef58999d-892b-4ae5-8e0a-d77a3839e1a7" providerId="ADAL" clId="{0AF3B63E-DAAF-4022-8633-D94055CC8260}" dt="2025-03-25T11:34:02.618" v="358" actId="20577"/>
        <pc:sldMkLst>
          <pc:docMk/>
          <pc:sldMk cId="3279110592" sldId="289"/>
        </pc:sldMkLst>
      </pc:sldChg>
      <pc:sldChg chg="addSp modSp mod setBg">
        <pc:chgData name="Nicole Jensen-JHG" userId="ef58999d-892b-4ae5-8e0a-d77a3839e1a7" providerId="ADAL" clId="{0AF3B63E-DAAF-4022-8633-D94055CC8260}" dt="2025-03-25T11:48:24.762" v="649" actId="20577"/>
        <pc:sldMkLst>
          <pc:docMk/>
          <pc:sldMk cId="3652445055" sldId="295"/>
        </pc:sldMkLst>
      </pc:sldChg>
      <pc:sldChg chg="modSp mod">
        <pc:chgData name="Nicole Jensen-JHG" userId="ef58999d-892b-4ae5-8e0a-d77a3839e1a7" providerId="ADAL" clId="{0AF3B63E-DAAF-4022-8633-D94055CC8260}" dt="2025-03-25T11:35:19.417" v="466" actId="6549"/>
        <pc:sldMkLst>
          <pc:docMk/>
          <pc:sldMk cId="2945959275" sldId="300"/>
        </pc:sldMkLst>
      </pc:sldChg>
      <pc:sldChg chg="addSp modSp mod">
        <pc:chgData name="Nicole Jensen-JHG" userId="ef58999d-892b-4ae5-8e0a-d77a3839e1a7" providerId="ADAL" clId="{0AF3B63E-DAAF-4022-8633-D94055CC8260}" dt="2025-03-25T11:13:39.546" v="98" actId="948"/>
        <pc:sldMkLst>
          <pc:docMk/>
          <pc:sldMk cId="647762884" sldId="301"/>
        </pc:sldMkLst>
      </pc:sldChg>
      <pc:sldChg chg="delSp modSp mod">
        <pc:chgData name="Nicole Jensen-JHG" userId="ef58999d-892b-4ae5-8e0a-d77a3839e1a7" providerId="ADAL" clId="{0AF3B63E-DAAF-4022-8633-D94055CC8260}" dt="2025-03-25T11:48:50.096" v="652" actId="5793"/>
        <pc:sldMkLst>
          <pc:docMk/>
          <pc:sldMk cId="927019278" sldId="302"/>
        </pc:sldMkLst>
      </pc:sldChg>
      <pc:sldChg chg="del">
        <pc:chgData name="Nicole Jensen-JHG" userId="ef58999d-892b-4ae5-8e0a-d77a3839e1a7" providerId="ADAL" clId="{0AF3B63E-DAAF-4022-8633-D94055CC8260}" dt="2025-03-25T11:36:33.621" v="502" actId="47"/>
        <pc:sldMkLst>
          <pc:docMk/>
          <pc:sldMk cId="193114061" sldId="309"/>
        </pc:sldMkLst>
      </pc:sldChg>
      <pc:sldChg chg="modSp add mod ord">
        <pc:chgData name="Nicole Jensen-JHG" userId="ef58999d-892b-4ae5-8e0a-d77a3839e1a7" providerId="ADAL" clId="{0AF3B63E-DAAF-4022-8633-D94055CC8260}" dt="2025-03-25T11:27:15.822" v="162" actId="6549"/>
        <pc:sldMkLst>
          <pc:docMk/>
          <pc:sldMk cId="1324556130" sldId="310"/>
        </pc:sldMkLst>
      </pc:sldChg>
      <pc:sldChg chg="modSp mod">
        <pc:chgData name="Nicole Jensen-JHG" userId="ef58999d-892b-4ae5-8e0a-d77a3839e1a7" providerId="ADAL" clId="{0AF3B63E-DAAF-4022-8633-D94055CC8260}" dt="2025-03-25T11:36:52.549" v="527" actId="20577"/>
        <pc:sldMkLst>
          <pc:docMk/>
          <pc:sldMk cId="90567955" sldId="311"/>
        </pc:sldMkLst>
      </pc:sldChg>
      <pc:sldChg chg="modSp add del mod ord">
        <pc:chgData name="Nicole Jensen-JHG" userId="ef58999d-892b-4ae5-8e0a-d77a3839e1a7" providerId="ADAL" clId="{0AF3B63E-DAAF-4022-8633-D94055CC8260}" dt="2025-03-25T11:36:31.104" v="501" actId="47"/>
        <pc:sldMkLst>
          <pc:docMk/>
          <pc:sldMk cId="2885550239" sldId="311"/>
        </pc:sldMkLst>
      </pc:sldChg>
      <pc:sldChg chg="modSp mod">
        <pc:chgData name="Nicole Jensen-JHG" userId="ef58999d-892b-4ae5-8e0a-d77a3839e1a7" providerId="ADAL" clId="{0AF3B63E-DAAF-4022-8633-D94055CC8260}" dt="2025-03-25T11:38:15.718" v="548" actId="20577"/>
        <pc:sldMkLst>
          <pc:docMk/>
          <pc:sldMk cId="1378037508" sldId="312"/>
        </pc:sldMkLst>
      </pc:sldChg>
      <pc:sldChg chg="modSp add mod ord">
        <pc:chgData name="Nicole Jensen-JHG" userId="ef58999d-892b-4ae5-8e0a-d77a3839e1a7" providerId="ADAL" clId="{0AF3B63E-DAAF-4022-8633-D94055CC8260}" dt="2025-03-25T11:39:46.149" v="563" actId="20577"/>
        <pc:sldMkLst>
          <pc:docMk/>
          <pc:sldMk cId="418513922" sldId="313"/>
        </pc:sldMkLst>
      </pc:sldChg>
    </pc:docChg>
  </pc:docChgLst>
  <pc:docChgLst>
    <pc:chgData name="Kaylee Abel-JHG" userId="S::kabel@jhg.com.au::7aa9a202-2686-4654-a685-79e699da8cb9" providerId="AD" clId="Web-{50EBBE52-784F-C726-E683-A6339547391D}"/>
    <pc:docChg chg="modSld">
      <pc:chgData name="Kaylee Abel-JHG" userId="S::kabel@jhg.com.au::7aa9a202-2686-4654-a685-79e699da8cb9" providerId="AD" clId="Web-{50EBBE52-784F-C726-E683-A6339547391D}" dt="2025-05-29T05:18:43.666" v="3" actId="20577"/>
      <pc:docMkLst>
        <pc:docMk/>
      </pc:docMkLst>
      <pc:sldChg chg="modSp">
        <pc:chgData name="Kaylee Abel-JHG" userId="S::kabel@jhg.com.au::7aa9a202-2686-4654-a685-79e699da8cb9" providerId="AD" clId="Web-{50EBBE52-784F-C726-E683-A6339547391D}" dt="2025-05-29T05:18:43.666" v="3" actId="20577"/>
        <pc:sldMkLst>
          <pc:docMk/>
          <pc:sldMk cId="804170265" sldId="307"/>
        </pc:sldMkLst>
      </pc:sldChg>
    </pc:docChg>
  </pc:docChgLst>
  <pc:docChgLst>
    <pc:chgData name="Cameron Inglis" userId="S::cameron.inglis_goldlinq.com.au#ext#@johnholland.onmicrosoft.com::59b085d4-2bd2-4ba6-9ae9-d04c0c6b4465" providerId="AD" clId="Web-{C94E6EFD-CB95-8A87-3613-1D4881F92867}"/>
    <pc:docChg chg="modSld">
      <pc:chgData name="Cameron Inglis" userId="S::cameron.inglis_goldlinq.com.au#ext#@johnholland.onmicrosoft.com::59b085d4-2bd2-4ba6-9ae9-d04c0c6b4465" providerId="AD" clId="Web-{C94E6EFD-CB95-8A87-3613-1D4881F92867}" dt="2025-03-26T23:58:28.988" v="11" actId="20577"/>
      <pc:docMkLst>
        <pc:docMk/>
      </pc:docMkLst>
      <pc:sldChg chg="modSp">
        <pc:chgData name="Cameron Inglis" userId="S::cameron.inglis_goldlinq.com.au#ext#@johnholland.onmicrosoft.com::59b085d4-2bd2-4ba6-9ae9-d04c0c6b4465" providerId="AD" clId="Web-{C94E6EFD-CB95-8A87-3613-1D4881F92867}" dt="2025-03-26T23:57:35.783" v="0" actId="20577"/>
        <pc:sldMkLst>
          <pc:docMk/>
          <pc:sldMk cId="3373188325" sldId="303"/>
        </pc:sldMkLst>
      </pc:sldChg>
      <pc:sldChg chg="modSp">
        <pc:chgData name="Cameron Inglis" userId="S::cameron.inglis_goldlinq.com.au#ext#@johnholland.onmicrosoft.com::59b085d4-2bd2-4ba6-9ae9-d04c0c6b4465" providerId="AD" clId="Web-{C94E6EFD-CB95-8A87-3613-1D4881F92867}" dt="2025-03-26T23:58:28.988" v="11" actId="20577"/>
        <pc:sldMkLst>
          <pc:docMk/>
          <pc:sldMk cId="804170265" sldId="307"/>
        </pc:sldMkLst>
      </pc:sldChg>
    </pc:docChg>
  </pc:docChgLst>
  <pc:docChgLst>
    <pc:chgData name="Cameron Inglis" userId="S::cameron.inglis_goldlinq.com.au#ext#@johnholland.onmicrosoft.com::59b085d4-2bd2-4ba6-9ae9-d04c0c6b4465" providerId="AD" clId="Web-{21E595B7-1888-217C-6064-AF38360BA303}"/>
    <pc:docChg chg="modSld">
      <pc:chgData name="Cameron Inglis" userId="S::cameron.inglis_goldlinq.com.au#ext#@johnholland.onmicrosoft.com::59b085d4-2bd2-4ba6-9ae9-d04c0c6b4465" providerId="AD" clId="Web-{21E595B7-1888-217C-6064-AF38360BA303}" dt="2025-05-09T00:23:40.540" v="3" actId="20577"/>
      <pc:docMkLst>
        <pc:docMk/>
      </pc:docMkLst>
      <pc:sldChg chg="modSp">
        <pc:chgData name="Cameron Inglis" userId="S::cameron.inglis_goldlinq.com.au#ext#@johnholland.onmicrosoft.com::59b085d4-2bd2-4ba6-9ae9-d04c0c6b4465" providerId="AD" clId="Web-{21E595B7-1888-217C-6064-AF38360BA303}" dt="2025-05-09T00:23:25.493" v="2" actId="20577"/>
        <pc:sldMkLst>
          <pc:docMk/>
          <pc:sldMk cId="3279110592" sldId="289"/>
        </pc:sldMkLst>
      </pc:sldChg>
      <pc:sldChg chg="modSp">
        <pc:chgData name="Cameron Inglis" userId="S::cameron.inglis_goldlinq.com.au#ext#@johnholland.onmicrosoft.com::59b085d4-2bd2-4ba6-9ae9-d04c0c6b4465" providerId="AD" clId="Web-{21E595B7-1888-217C-6064-AF38360BA303}" dt="2025-05-09T00:23:40.540" v="3" actId="20577"/>
        <pc:sldMkLst>
          <pc:docMk/>
          <pc:sldMk cId="934677705" sldId="291"/>
        </pc:sldMkLst>
      </pc:sldChg>
    </pc:docChg>
  </pc:docChgLst>
  <pc:docChgLst>
    <pc:chgData name="Nicole Jensen-JHG" userId="S::njensen@jhg.com.au::ef58999d-892b-4ae5-8e0a-d77a3839e1a7" providerId="AD" clId="Web-{D2DD5A0D-E331-DB7E-C296-7469E515E56D}"/>
    <pc:docChg chg="modSld">
      <pc:chgData name="Nicole Jensen-JHG" userId="S::njensen@jhg.com.au::ef58999d-892b-4ae5-8e0a-d77a3839e1a7" providerId="AD" clId="Web-{D2DD5A0D-E331-DB7E-C296-7469E515E56D}" dt="2025-07-02T06:19:44.887" v="1"/>
      <pc:docMkLst>
        <pc:docMk/>
      </pc:docMkLst>
      <pc:sldChg chg="delSp delAnim">
        <pc:chgData name="Nicole Jensen-JHG" userId="S::njensen@jhg.com.au::ef58999d-892b-4ae5-8e0a-d77a3839e1a7" providerId="AD" clId="Web-{D2DD5A0D-E331-DB7E-C296-7469E515E56D}" dt="2025-07-02T06:19:44.887" v="1"/>
        <pc:sldMkLst>
          <pc:docMk/>
          <pc:sldMk cId="2945959275" sldId="300"/>
        </pc:sldMkLst>
        <pc:picChg chg="del">
          <ac:chgData name="Nicole Jensen-JHG" userId="S::njensen@jhg.com.au::ef58999d-892b-4ae5-8e0a-d77a3839e1a7" providerId="AD" clId="Web-{D2DD5A0D-E331-DB7E-C296-7469E515E56D}" dt="2025-07-02T06:19:44.887" v="1"/>
          <ac:picMkLst>
            <pc:docMk/>
            <pc:sldMk cId="2945959275" sldId="300"/>
            <ac:picMk id="8" creationId="{5B4E2C14-9EC5-DB19-63B7-532D70FEFE47}"/>
          </ac:picMkLst>
        </pc:picChg>
      </pc:sldChg>
      <pc:sldChg chg="delSp delAnim">
        <pc:chgData name="Nicole Jensen-JHG" userId="S::njensen@jhg.com.au::ef58999d-892b-4ae5-8e0a-d77a3839e1a7" providerId="AD" clId="Web-{D2DD5A0D-E331-DB7E-C296-7469E515E56D}" dt="2025-07-02T06:19:40.356" v="0"/>
        <pc:sldMkLst>
          <pc:docMk/>
          <pc:sldMk cId="3652651885" sldId="306"/>
        </pc:sldMkLst>
        <pc:picChg chg="del">
          <ac:chgData name="Nicole Jensen-JHG" userId="S::njensen@jhg.com.au::ef58999d-892b-4ae5-8e0a-d77a3839e1a7" providerId="AD" clId="Web-{D2DD5A0D-E331-DB7E-C296-7469E515E56D}" dt="2025-07-02T06:19:40.356" v="0"/>
          <ac:picMkLst>
            <pc:docMk/>
            <pc:sldMk cId="3652651885" sldId="306"/>
            <ac:picMk id="8" creationId="{C4F8B860-1A7F-ABB5-5E4E-ACEF1578D0FA}"/>
          </ac:picMkLst>
        </pc:picChg>
      </pc:sldChg>
    </pc:docChg>
  </pc:docChgLst>
  <pc:docChgLst>
    <pc:chgData name="Kaylee Abel-JHG" userId="S::kabel@jhg.com.au::7aa9a202-2686-4654-a685-79e699da8cb9" providerId="AD" clId="Web-{9B03CCCE-602C-8FC6-281C-9F5E303C6D48}"/>
    <pc:docChg chg="modSld">
      <pc:chgData name="Kaylee Abel-JHG" userId="S::kabel@jhg.com.au::7aa9a202-2686-4654-a685-79e699da8cb9" providerId="AD" clId="Web-{9B03CCCE-602C-8FC6-281C-9F5E303C6D48}" dt="2025-03-25T22:29:53.024" v="58" actId="1076"/>
      <pc:docMkLst>
        <pc:docMk/>
      </pc:docMkLst>
      <pc:sldChg chg="addSp delSp modSp">
        <pc:chgData name="Kaylee Abel-JHG" userId="S::kabel@jhg.com.au::7aa9a202-2686-4654-a685-79e699da8cb9" providerId="AD" clId="Web-{9B03CCCE-602C-8FC6-281C-9F5E303C6D48}" dt="2025-03-25T22:29:53.024" v="58" actId="1076"/>
        <pc:sldMkLst>
          <pc:docMk/>
          <pc:sldMk cId="1986641239" sldId="261"/>
        </pc:sldMkLst>
      </pc:sldChg>
    </pc:docChg>
  </pc:docChgLst>
  <pc:docChgLst>
    <pc:chgData name="Kaylee Abel-JHG" userId="S::kabel@jhg.com.au::7aa9a202-2686-4654-a685-79e699da8cb9" providerId="AD" clId="Web-{A2CCD5E2-742E-C909-C444-2D06A8FD7225}"/>
    <pc:docChg chg="addSld delSld modSld sldOrd">
      <pc:chgData name="Kaylee Abel-JHG" userId="S::kabel@jhg.com.au::7aa9a202-2686-4654-a685-79e699da8cb9" providerId="AD" clId="Web-{A2CCD5E2-742E-C909-C444-2D06A8FD7225}" dt="2025-04-29T05:48:32.725" v="87" actId="20577"/>
      <pc:docMkLst>
        <pc:docMk/>
      </pc:docMkLst>
      <pc:sldChg chg="modSp">
        <pc:chgData name="Kaylee Abel-JHG" userId="S::kabel@jhg.com.au::7aa9a202-2686-4654-a685-79e699da8cb9" providerId="AD" clId="Web-{A2CCD5E2-742E-C909-C444-2D06A8FD7225}" dt="2025-04-29T04:45:09.315" v="49" actId="20577"/>
        <pc:sldMkLst>
          <pc:docMk/>
          <pc:sldMk cId="934677705" sldId="291"/>
        </pc:sldMkLst>
      </pc:sldChg>
      <pc:sldChg chg="modSp mod setBg">
        <pc:chgData name="Kaylee Abel-JHG" userId="S::kabel@jhg.com.au::7aa9a202-2686-4654-a685-79e699da8cb9" providerId="AD" clId="Web-{A2CCD5E2-742E-C909-C444-2D06A8FD7225}" dt="2025-04-29T05:34:53.116" v="84"/>
        <pc:sldMkLst>
          <pc:docMk/>
          <pc:sldMk cId="3652445055" sldId="295"/>
        </pc:sldMkLst>
      </pc:sldChg>
      <pc:sldChg chg="modSp">
        <pc:chgData name="Kaylee Abel-JHG" userId="S::kabel@jhg.com.au::7aa9a202-2686-4654-a685-79e699da8cb9" providerId="AD" clId="Web-{A2CCD5E2-742E-C909-C444-2D06A8FD7225}" dt="2025-04-29T04:45:02.596" v="47" actId="14100"/>
        <pc:sldMkLst>
          <pc:docMk/>
          <pc:sldMk cId="2945959275" sldId="300"/>
        </pc:sldMkLst>
      </pc:sldChg>
      <pc:sldChg chg="modSp">
        <pc:chgData name="Kaylee Abel-JHG" userId="S::kabel@jhg.com.au::7aa9a202-2686-4654-a685-79e699da8cb9" providerId="AD" clId="Web-{A2CCD5E2-742E-C909-C444-2D06A8FD7225}" dt="2025-04-29T05:48:32.725" v="87" actId="20577"/>
        <pc:sldMkLst>
          <pc:docMk/>
          <pc:sldMk cId="647762884" sldId="301"/>
        </pc:sldMkLst>
      </pc:sldChg>
      <pc:sldChg chg="modSp">
        <pc:chgData name="Kaylee Abel-JHG" userId="S::kabel@jhg.com.au::7aa9a202-2686-4654-a685-79e699da8cb9" providerId="AD" clId="Web-{A2CCD5E2-742E-C909-C444-2D06A8FD7225}" dt="2025-04-29T04:42:44.357" v="25" actId="20577"/>
        <pc:sldMkLst>
          <pc:docMk/>
          <pc:sldMk cId="927019278" sldId="302"/>
        </pc:sldMkLst>
      </pc:sldChg>
      <pc:sldChg chg="modSp">
        <pc:chgData name="Kaylee Abel-JHG" userId="S::kabel@jhg.com.au::7aa9a202-2686-4654-a685-79e699da8cb9" providerId="AD" clId="Web-{A2CCD5E2-742E-C909-C444-2D06A8FD7225}" dt="2025-04-29T04:43:51.578" v="36" actId="1076"/>
        <pc:sldMkLst>
          <pc:docMk/>
          <pc:sldMk cId="3373188325" sldId="303"/>
        </pc:sldMkLst>
      </pc:sldChg>
      <pc:sldChg chg="del">
        <pc:chgData name="Kaylee Abel-JHG" userId="S::kabel@jhg.com.au::7aa9a202-2686-4654-a685-79e699da8cb9" providerId="AD" clId="Web-{A2CCD5E2-742E-C909-C444-2D06A8FD7225}" dt="2025-04-29T05:29:24.713" v="82"/>
        <pc:sldMkLst>
          <pc:docMk/>
          <pc:sldMk cId="477586341" sldId="305"/>
        </pc:sldMkLst>
      </pc:sldChg>
      <pc:sldChg chg="modSp">
        <pc:chgData name="Kaylee Abel-JHG" userId="S::kabel@jhg.com.au::7aa9a202-2686-4654-a685-79e699da8cb9" providerId="AD" clId="Web-{A2CCD5E2-742E-C909-C444-2D06A8FD7225}" dt="2025-04-29T04:44:16.469" v="40" actId="1076"/>
        <pc:sldMkLst>
          <pc:docMk/>
          <pc:sldMk cId="3652651885" sldId="306"/>
        </pc:sldMkLst>
      </pc:sldChg>
      <pc:sldChg chg="modSp">
        <pc:chgData name="Kaylee Abel-JHG" userId="S::kabel@jhg.com.au::7aa9a202-2686-4654-a685-79e699da8cb9" providerId="AD" clId="Web-{A2CCD5E2-742E-C909-C444-2D06A8FD7225}" dt="2025-04-29T04:44:51.971" v="46" actId="1076"/>
        <pc:sldMkLst>
          <pc:docMk/>
          <pc:sldMk cId="1324556130" sldId="310"/>
        </pc:sldMkLst>
      </pc:sldChg>
      <pc:sldChg chg="modSp">
        <pc:chgData name="Kaylee Abel-JHG" userId="S::kabel@jhg.com.au::7aa9a202-2686-4654-a685-79e699da8cb9" providerId="AD" clId="Web-{A2CCD5E2-742E-C909-C444-2D06A8FD7225}" dt="2025-04-29T04:46:12.380" v="61" actId="1076"/>
        <pc:sldMkLst>
          <pc:docMk/>
          <pc:sldMk cId="3113939122" sldId="315"/>
        </pc:sldMkLst>
      </pc:sldChg>
      <pc:sldChg chg="delSp modSp add ord replId">
        <pc:chgData name="Kaylee Abel-JHG" userId="S::kabel@jhg.com.au::7aa9a202-2686-4654-a685-79e699da8cb9" providerId="AD" clId="Web-{A2CCD5E2-742E-C909-C444-2D06A8FD7225}" dt="2025-04-29T05:29:06.103" v="79"/>
        <pc:sldMkLst>
          <pc:docMk/>
          <pc:sldMk cId="1806127343" sldId="316"/>
        </pc:sldMkLst>
      </pc:sldChg>
      <pc:sldChg chg="add del replId">
        <pc:chgData name="Kaylee Abel-JHG" userId="S::kabel@jhg.com.au::7aa9a202-2686-4654-a685-79e699da8cb9" providerId="AD" clId="Web-{A2CCD5E2-742E-C909-C444-2D06A8FD7225}" dt="2025-04-29T05:29:18.572" v="81"/>
        <pc:sldMkLst>
          <pc:docMk/>
          <pc:sldMk cId="1266957031" sldId="317"/>
        </pc:sldMkLst>
      </pc:sldChg>
    </pc:docChg>
  </pc:docChgLst>
  <pc:docChgLst>
    <pc:chgData name="Kaylee Abel-JHG" userId="7aa9a202-2686-4654-a685-79e699da8cb9" providerId="ADAL" clId="{FDCDA3E9-1B0F-46D5-BEEA-174216FA8CCE}"/>
    <pc:docChg chg="undo custSel addSld delSld modSld sldOrd">
      <pc:chgData name="Kaylee Abel-JHG" userId="7aa9a202-2686-4654-a685-79e699da8cb9" providerId="ADAL" clId="{FDCDA3E9-1B0F-46D5-BEEA-174216FA8CCE}" dt="2025-03-25T04:39:19.492" v="1376" actId="20577"/>
      <pc:docMkLst>
        <pc:docMk/>
      </pc:docMkLst>
      <pc:sldChg chg="modSp mod">
        <pc:chgData name="Kaylee Abel-JHG" userId="7aa9a202-2686-4654-a685-79e699da8cb9" providerId="ADAL" clId="{FDCDA3E9-1B0F-46D5-BEEA-174216FA8CCE}" dt="2025-03-25T01:56:04.467" v="896" actId="14100"/>
        <pc:sldMkLst>
          <pc:docMk/>
          <pc:sldMk cId="0" sldId="256"/>
        </pc:sldMkLst>
      </pc:sldChg>
      <pc:sldChg chg="delSp modSp del mod">
        <pc:chgData name="Kaylee Abel-JHG" userId="7aa9a202-2686-4654-a685-79e699da8cb9" providerId="ADAL" clId="{FDCDA3E9-1B0F-46D5-BEEA-174216FA8CCE}" dt="2025-03-20T05:14:41.602" v="769" actId="47"/>
        <pc:sldMkLst>
          <pc:docMk/>
          <pc:sldMk cId="742431495" sldId="256"/>
        </pc:sldMkLst>
      </pc:sldChg>
      <pc:sldChg chg="delSp modSp del mod ord">
        <pc:chgData name="Kaylee Abel-JHG" userId="7aa9a202-2686-4654-a685-79e699da8cb9" providerId="ADAL" clId="{FDCDA3E9-1B0F-46D5-BEEA-174216FA8CCE}" dt="2025-03-25T01:53:45.547" v="856" actId="47"/>
        <pc:sldMkLst>
          <pc:docMk/>
          <pc:sldMk cId="2037913573" sldId="257"/>
        </pc:sldMkLst>
      </pc:sldChg>
      <pc:sldChg chg="del">
        <pc:chgData name="Kaylee Abel-JHG" userId="7aa9a202-2686-4654-a685-79e699da8cb9" providerId="ADAL" clId="{FDCDA3E9-1B0F-46D5-BEEA-174216FA8CCE}" dt="2025-03-20T00:42:45.200" v="160" actId="47"/>
        <pc:sldMkLst>
          <pc:docMk/>
          <pc:sldMk cId="1444179011" sldId="258"/>
        </pc:sldMkLst>
      </pc:sldChg>
      <pc:sldChg chg="modSp mod ord">
        <pc:chgData name="Kaylee Abel-JHG" userId="7aa9a202-2686-4654-a685-79e699da8cb9" providerId="ADAL" clId="{FDCDA3E9-1B0F-46D5-BEEA-174216FA8CCE}" dt="2025-03-20T00:46:27.976" v="296" actId="14100"/>
        <pc:sldMkLst>
          <pc:docMk/>
          <pc:sldMk cId="833316622" sldId="259"/>
        </pc:sldMkLst>
      </pc:sldChg>
      <pc:sldChg chg="del">
        <pc:chgData name="Kaylee Abel-JHG" userId="7aa9a202-2686-4654-a685-79e699da8cb9" providerId="ADAL" clId="{FDCDA3E9-1B0F-46D5-BEEA-174216FA8CCE}" dt="2025-03-25T01:55:15.827" v="868" actId="47"/>
        <pc:sldMkLst>
          <pc:docMk/>
          <pc:sldMk cId="2740830838" sldId="260"/>
        </pc:sldMkLst>
      </pc:sldChg>
      <pc:sldChg chg="addSp delSp modSp mod ord">
        <pc:chgData name="Kaylee Abel-JHG" userId="7aa9a202-2686-4654-a685-79e699da8cb9" providerId="ADAL" clId="{FDCDA3E9-1B0F-46D5-BEEA-174216FA8CCE}" dt="2025-03-25T02:03:17.175" v="906" actId="20577"/>
        <pc:sldMkLst>
          <pc:docMk/>
          <pc:sldMk cId="1986641239" sldId="261"/>
        </pc:sldMkLst>
      </pc:sldChg>
      <pc:sldChg chg="delSp modSp del mod ord">
        <pc:chgData name="Kaylee Abel-JHG" userId="7aa9a202-2686-4654-a685-79e699da8cb9" providerId="ADAL" clId="{FDCDA3E9-1B0F-46D5-BEEA-174216FA8CCE}" dt="2025-03-25T01:54:55.675" v="862" actId="47"/>
        <pc:sldMkLst>
          <pc:docMk/>
          <pc:sldMk cId="2147789989" sldId="262"/>
        </pc:sldMkLst>
      </pc:sldChg>
      <pc:sldChg chg="del">
        <pc:chgData name="Kaylee Abel-JHG" userId="7aa9a202-2686-4654-a685-79e699da8cb9" providerId="ADAL" clId="{FDCDA3E9-1B0F-46D5-BEEA-174216FA8CCE}" dt="2025-03-25T03:57:01.974" v="1091" actId="47"/>
        <pc:sldMkLst>
          <pc:docMk/>
          <pc:sldMk cId="2480679488" sldId="263"/>
        </pc:sldMkLst>
      </pc:sldChg>
      <pc:sldChg chg="del">
        <pc:chgData name="Kaylee Abel-JHG" userId="7aa9a202-2686-4654-a685-79e699da8cb9" providerId="ADAL" clId="{FDCDA3E9-1B0F-46D5-BEEA-174216FA8CCE}" dt="2025-03-25T03:50:27.584" v="927" actId="47"/>
        <pc:sldMkLst>
          <pc:docMk/>
          <pc:sldMk cId="3995284438" sldId="264"/>
        </pc:sldMkLst>
      </pc:sldChg>
      <pc:sldChg chg="del">
        <pc:chgData name="Kaylee Abel-JHG" userId="7aa9a202-2686-4654-a685-79e699da8cb9" providerId="ADAL" clId="{FDCDA3E9-1B0F-46D5-BEEA-174216FA8CCE}" dt="2025-03-25T03:31:04.216" v="907" actId="47"/>
        <pc:sldMkLst>
          <pc:docMk/>
          <pc:sldMk cId="3770359771" sldId="265"/>
        </pc:sldMkLst>
      </pc:sldChg>
      <pc:sldChg chg="del">
        <pc:chgData name="Kaylee Abel-JHG" userId="7aa9a202-2686-4654-a685-79e699da8cb9" providerId="ADAL" clId="{FDCDA3E9-1B0F-46D5-BEEA-174216FA8CCE}" dt="2025-03-25T03:31:05.109" v="908" actId="47"/>
        <pc:sldMkLst>
          <pc:docMk/>
          <pc:sldMk cId="4015813202" sldId="266"/>
        </pc:sldMkLst>
      </pc:sldChg>
      <pc:sldChg chg="addSp delSp modSp del mod ord">
        <pc:chgData name="Kaylee Abel-JHG" userId="7aa9a202-2686-4654-a685-79e699da8cb9" providerId="ADAL" clId="{FDCDA3E9-1B0F-46D5-BEEA-174216FA8CCE}" dt="2025-03-20T00:44:22.694" v="203" actId="2696"/>
        <pc:sldMkLst>
          <pc:docMk/>
          <pc:sldMk cId="865224495" sldId="267"/>
        </pc:sldMkLst>
      </pc:sldChg>
      <pc:sldChg chg="del ord">
        <pc:chgData name="Kaylee Abel-JHG" userId="7aa9a202-2686-4654-a685-79e699da8cb9" providerId="ADAL" clId="{FDCDA3E9-1B0F-46D5-BEEA-174216FA8CCE}" dt="2025-03-25T01:54:57.653" v="863" actId="47"/>
        <pc:sldMkLst>
          <pc:docMk/>
          <pc:sldMk cId="3770515916" sldId="268"/>
        </pc:sldMkLst>
      </pc:sldChg>
      <pc:sldChg chg="modSp mod">
        <pc:chgData name="Kaylee Abel-JHG" userId="7aa9a202-2686-4654-a685-79e699da8cb9" providerId="ADAL" clId="{FDCDA3E9-1B0F-46D5-BEEA-174216FA8CCE}" dt="2025-03-20T05:20:03.356" v="788" actId="5793"/>
        <pc:sldMkLst>
          <pc:docMk/>
          <pc:sldMk cId="0" sldId="269"/>
        </pc:sldMkLst>
      </pc:sldChg>
      <pc:sldChg chg="modSp del mod ord">
        <pc:chgData name="Kaylee Abel-JHG" userId="7aa9a202-2686-4654-a685-79e699da8cb9" providerId="ADAL" clId="{FDCDA3E9-1B0F-46D5-BEEA-174216FA8CCE}" dt="2025-03-20T05:15:15.090" v="777" actId="47"/>
        <pc:sldMkLst>
          <pc:docMk/>
          <pc:sldMk cId="3113939122" sldId="269"/>
        </pc:sldMkLst>
      </pc:sldChg>
      <pc:sldChg chg="del">
        <pc:chgData name="Kaylee Abel-JHG" userId="7aa9a202-2686-4654-a685-79e699da8cb9" providerId="ADAL" clId="{FDCDA3E9-1B0F-46D5-BEEA-174216FA8CCE}" dt="2025-03-25T03:50:29.516" v="928" actId="47"/>
        <pc:sldMkLst>
          <pc:docMk/>
          <pc:sldMk cId="220369464" sldId="270"/>
        </pc:sldMkLst>
      </pc:sldChg>
      <pc:sldChg chg="addSp delSp modSp mod modNotesTx">
        <pc:chgData name="Kaylee Abel-JHG" userId="7aa9a202-2686-4654-a685-79e699da8cb9" providerId="ADAL" clId="{FDCDA3E9-1B0F-46D5-BEEA-174216FA8CCE}" dt="2025-03-20T00:50:25.268" v="439"/>
        <pc:sldMkLst>
          <pc:docMk/>
          <pc:sldMk cId="4155992022" sldId="271"/>
        </pc:sldMkLst>
      </pc:sldChg>
      <pc:sldChg chg="del">
        <pc:chgData name="Kaylee Abel-JHG" userId="7aa9a202-2686-4654-a685-79e699da8cb9" providerId="ADAL" clId="{FDCDA3E9-1B0F-46D5-BEEA-174216FA8CCE}" dt="2025-03-20T01:11:32.059" v="754" actId="47"/>
        <pc:sldMkLst>
          <pc:docMk/>
          <pc:sldMk cId="4132399375" sldId="272"/>
        </pc:sldMkLst>
      </pc:sldChg>
      <pc:sldChg chg="addSp delSp modSp del mod ord">
        <pc:chgData name="Kaylee Abel-JHG" userId="7aa9a202-2686-4654-a685-79e699da8cb9" providerId="ADAL" clId="{FDCDA3E9-1B0F-46D5-BEEA-174216FA8CCE}" dt="2025-03-25T01:54:03.048" v="857" actId="47"/>
        <pc:sldMkLst>
          <pc:docMk/>
          <pc:sldMk cId="2048029117" sldId="273"/>
        </pc:sldMkLst>
      </pc:sldChg>
      <pc:sldChg chg="add del">
        <pc:chgData name="Kaylee Abel-JHG" userId="7aa9a202-2686-4654-a685-79e699da8cb9" providerId="ADAL" clId="{FDCDA3E9-1B0F-46D5-BEEA-174216FA8CCE}" dt="2025-03-20T05:19:09.517" v="780" actId="47"/>
        <pc:sldMkLst>
          <pc:docMk/>
          <pc:sldMk cId="0" sldId="275"/>
        </pc:sldMkLst>
      </pc:sldChg>
      <pc:sldChg chg="del">
        <pc:chgData name="Kaylee Abel-JHG" userId="7aa9a202-2686-4654-a685-79e699da8cb9" providerId="ADAL" clId="{FDCDA3E9-1B0F-46D5-BEEA-174216FA8CCE}" dt="2025-03-20T00:59:22.232" v="656" actId="47"/>
        <pc:sldMkLst>
          <pc:docMk/>
          <pc:sldMk cId="2417885936" sldId="275"/>
        </pc:sldMkLst>
      </pc:sldChg>
      <pc:sldChg chg="add del ord">
        <pc:chgData name="Kaylee Abel-JHG" userId="7aa9a202-2686-4654-a685-79e699da8cb9" providerId="ADAL" clId="{FDCDA3E9-1B0F-46D5-BEEA-174216FA8CCE}" dt="2025-03-25T01:54:17.821" v="859" actId="47"/>
        <pc:sldMkLst>
          <pc:docMk/>
          <pc:sldMk cId="3125102779" sldId="283"/>
        </pc:sldMkLst>
      </pc:sldChg>
      <pc:sldChg chg="add del">
        <pc:chgData name="Kaylee Abel-JHG" userId="7aa9a202-2686-4654-a685-79e699da8cb9" providerId="ADAL" clId="{FDCDA3E9-1B0F-46D5-BEEA-174216FA8CCE}" dt="2025-03-25T01:54:52.675" v="861" actId="47"/>
        <pc:sldMkLst>
          <pc:docMk/>
          <pc:sldMk cId="1752486233" sldId="284"/>
        </pc:sldMkLst>
      </pc:sldChg>
      <pc:sldChg chg="add del">
        <pc:chgData name="Kaylee Abel-JHG" userId="7aa9a202-2686-4654-a685-79e699da8cb9" providerId="ADAL" clId="{FDCDA3E9-1B0F-46D5-BEEA-174216FA8CCE}" dt="2025-03-25T01:54:15.487" v="858" actId="47"/>
        <pc:sldMkLst>
          <pc:docMk/>
          <pc:sldMk cId="51937525" sldId="287"/>
        </pc:sldMkLst>
      </pc:sldChg>
      <pc:sldChg chg="add del">
        <pc:chgData name="Kaylee Abel-JHG" userId="7aa9a202-2686-4654-a685-79e699da8cb9" providerId="ADAL" clId="{FDCDA3E9-1B0F-46D5-BEEA-174216FA8CCE}" dt="2025-03-25T01:54:19.604" v="860" actId="47"/>
        <pc:sldMkLst>
          <pc:docMk/>
          <pc:sldMk cId="3082201212" sldId="288"/>
        </pc:sldMkLst>
      </pc:sldChg>
      <pc:sldChg chg="modSp new mod">
        <pc:chgData name="Kaylee Abel-JHG" userId="7aa9a202-2686-4654-a685-79e699da8cb9" providerId="ADAL" clId="{FDCDA3E9-1B0F-46D5-BEEA-174216FA8CCE}" dt="2025-03-20T00:48:38.423" v="392" actId="14100"/>
        <pc:sldMkLst>
          <pc:docMk/>
          <pc:sldMk cId="3279110592" sldId="289"/>
        </pc:sldMkLst>
      </pc:sldChg>
      <pc:sldChg chg="new del">
        <pc:chgData name="Kaylee Abel-JHG" userId="7aa9a202-2686-4654-a685-79e699da8cb9" providerId="ADAL" clId="{FDCDA3E9-1B0F-46D5-BEEA-174216FA8CCE}" dt="2025-03-20T00:44:19.957" v="202" actId="2696"/>
        <pc:sldMkLst>
          <pc:docMk/>
          <pc:sldMk cId="3403178454" sldId="289"/>
        </pc:sldMkLst>
      </pc:sldChg>
      <pc:sldChg chg="modSp add del mod ord">
        <pc:chgData name="Kaylee Abel-JHG" userId="7aa9a202-2686-4654-a685-79e699da8cb9" providerId="ADAL" clId="{FDCDA3E9-1B0F-46D5-BEEA-174216FA8CCE}" dt="2025-03-25T01:58:43.855" v="898" actId="47"/>
        <pc:sldMkLst>
          <pc:docMk/>
          <pc:sldMk cId="1919327220" sldId="290"/>
        </pc:sldMkLst>
      </pc:sldChg>
      <pc:sldChg chg="add del">
        <pc:chgData name="Kaylee Abel-JHG" userId="7aa9a202-2686-4654-a685-79e699da8cb9" providerId="ADAL" clId="{FDCDA3E9-1B0F-46D5-BEEA-174216FA8CCE}" dt="2025-03-20T00:44:25.421" v="204" actId="2696"/>
        <pc:sldMkLst>
          <pc:docMk/>
          <pc:sldMk cId="2024328004" sldId="290"/>
        </pc:sldMkLst>
      </pc:sldChg>
      <pc:sldChg chg="addSp delSp modSp new mod">
        <pc:chgData name="Kaylee Abel-JHG" userId="7aa9a202-2686-4654-a685-79e699da8cb9" providerId="ADAL" clId="{FDCDA3E9-1B0F-46D5-BEEA-174216FA8CCE}" dt="2025-03-20T00:52:03.021" v="482" actId="33524"/>
        <pc:sldMkLst>
          <pc:docMk/>
          <pc:sldMk cId="934677705" sldId="291"/>
        </pc:sldMkLst>
      </pc:sldChg>
      <pc:sldChg chg="addSp modSp new mod">
        <pc:chgData name="Kaylee Abel-JHG" userId="7aa9a202-2686-4654-a685-79e699da8cb9" providerId="ADAL" clId="{FDCDA3E9-1B0F-46D5-BEEA-174216FA8CCE}" dt="2025-03-20T00:53:14.412" v="522" actId="1076"/>
        <pc:sldMkLst>
          <pc:docMk/>
          <pc:sldMk cId="3023875456" sldId="292"/>
        </pc:sldMkLst>
      </pc:sldChg>
      <pc:sldChg chg="addSp modSp new mod">
        <pc:chgData name="Kaylee Abel-JHG" userId="7aa9a202-2686-4654-a685-79e699da8cb9" providerId="ADAL" clId="{FDCDA3E9-1B0F-46D5-BEEA-174216FA8CCE}" dt="2025-03-20T00:56:01.225" v="590" actId="14100"/>
        <pc:sldMkLst>
          <pc:docMk/>
          <pc:sldMk cId="594605139" sldId="293"/>
        </pc:sldMkLst>
      </pc:sldChg>
      <pc:sldChg chg="addSp modSp new mod">
        <pc:chgData name="Kaylee Abel-JHG" userId="7aa9a202-2686-4654-a685-79e699da8cb9" providerId="ADAL" clId="{FDCDA3E9-1B0F-46D5-BEEA-174216FA8CCE}" dt="2025-03-20T00:58:35.790" v="623" actId="20577"/>
        <pc:sldMkLst>
          <pc:docMk/>
          <pc:sldMk cId="3117801541" sldId="294"/>
        </pc:sldMkLst>
      </pc:sldChg>
      <pc:sldChg chg="addSp delSp modSp new mod setBg">
        <pc:chgData name="Kaylee Abel-JHG" userId="7aa9a202-2686-4654-a685-79e699da8cb9" providerId="ADAL" clId="{FDCDA3E9-1B0F-46D5-BEEA-174216FA8CCE}" dt="2025-03-25T03:33:05.636" v="919" actId="403"/>
        <pc:sldMkLst>
          <pc:docMk/>
          <pc:sldMk cId="3652445055" sldId="295"/>
        </pc:sldMkLst>
      </pc:sldChg>
      <pc:sldChg chg="addSp modSp new mod">
        <pc:chgData name="Kaylee Abel-JHG" userId="7aa9a202-2686-4654-a685-79e699da8cb9" providerId="ADAL" clId="{FDCDA3E9-1B0F-46D5-BEEA-174216FA8CCE}" dt="2025-03-20T01:03:48.563" v="693" actId="20577"/>
        <pc:sldMkLst>
          <pc:docMk/>
          <pc:sldMk cId="1366274212" sldId="296"/>
        </pc:sldMkLst>
      </pc:sldChg>
      <pc:sldChg chg="addSp modSp new mod">
        <pc:chgData name="Kaylee Abel-JHG" userId="7aa9a202-2686-4654-a685-79e699da8cb9" providerId="ADAL" clId="{FDCDA3E9-1B0F-46D5-BEEA-174216FA8CCE}" dt="2025-03-20T01:05:11.873" v="753" actId="313"/>
        <pc:sldMkLst>
          <pc:docMk/>
          <pc:sldMk cId="1409701090" sldId="297"/>
        </pc:sldMkLst>
      </pc:sldChg>
      <pc:sldChg chg="modSp add del mod">
        <pc:chgData name="Kaylee Abel-JHG" userId="7aa9a202-2686-4654-a685-79e699da8cb9" providerId="ADAL" clId="{FDCDA3E9-1B0F-46D5-BEEA-174216FA8CCE}" dt="2025-03-20T05:19:28.007" v="785" actId="47"/>
        <pc:sldMkLst>
          <pc:docMk/>
          <pc:sldMk cId="3178840537" sldId="298"/>
        </pc:sldMkLst>
      </pc:sldChg>
      <pc:sldChg chg="addSp delSp modSp add del mod ord">
        <pc:chgData name="Kaylee Abel-JHG" userId="7aa9a202-2686-4654-a685-79e699da8cb9" providerId="ADAL" clId="{FDCDA3E9-1B0F-46D5-BEEA-174216FA8CCE}" dt="2025-03-20T05:21:20.526" v="789" actId="47"/>
        <pc:sldMkLst>
          <pc:docMk/>
          <pc:sldMk cId="2509943715" sldId="299"/>
        </pc:sldMkLst>
      </pc:sldChg>
      <pc:sldChg chg="del ord">
        <pc:chgData name="Kaylee Abel-JHG" userId="7aa9a202-2686-4654-a685-79e699da8cb9" providerId="ADAL" clId="{FDCDA3E9-1B0F-46D5-BEEA-174216FA8CCE}" dt="2025-03-25T01:55:32.016" v="869" actId="47"/>
        <pc:sldMkLst>
          <pc:docMk/>
          <pc:sldMk cId="0" sldId="300"/>
        </pc:sldMkLst>
      </pc:sldChg>
      <pc:sldChg chg="modSp mod modNotesTx">
        <pc:chgData name="Kaylee Abel-JHG" userId="7aa9a202-2686-4654-a685-79e699da8cb9" providerId="ADAL" clId="{FDCDA3E9-1B0F-46D5-BEEA-174216FA8CCE}" dt="2025-03-25T04:39:19.492" v="1376" actId="20577"/>
        <pc:sldMkLst>
          <pc:docMk/>
          <pc:sldMk cId="2945959275" sldId="300"/>
        </pc:sldMkLst>
      </pc:sldChg>
      <pc:sldChg chg="addSp modSp add mod ord">
        <pc:chgData name="Kaylee Abel-JHG" userId="7aa9a202-2686-4654-a685-79e699da8cb9" providerId="ADAL" clId="{FDCDA3E9-1B0F-46D5-BEEA-174216FA8CCE}" dt="2025-03-25T01:50:13.280" v="830" actId="255"/>
        <pc:sldMkLst>
          <pc:docMk/>
          <pc:sldMk cId="647762884" sldId="301"/>
        </pc:sldMkLst>
      </pc:sldChg>
      <pc:sldChg chg="addSp delSp modSp add mod">
        <pc:chgData name="Kaylee Abel-JHG" userId="7aa9a202-2686-4654-a685-79e699da8cb9" providerId="ADAL" clId="{FDCDA3E9-1B0F-46D5-BEEA-174216FA8CCE}" dt="2025-03-25T04:36:51.872" v="1244" actId="27636"/>
        <pc:sldMkLst>
          <pc:docMk/>
          <pc:sldMk cId="927019278" sldId="302"/>
        </pc:sldMkLst>
      </pc:sldChg>
      <pc:sldChg chg="modSp add mod ord modNotesTx">
        <pc:chgData name="Kaylee Abel-JHG" userId="7aa9a202-2686-4654-a685-79e699da8cb9" providerId="ADAL" clId="{FDCDA3E9-1B0F-46D5-BEEA-174216FA8CCE}" dt="2025-03-25T01:56:21.087" v="897"/>
        <pc:sldMkLst>
          <pc:docMk/>
          <pc:sldMk cId="3373188325" sldId="303"/>
        </pc:sldMkLst>
      </pc:sldChg>
      <pc:sldChg chg="delSp add del setBg delDesignElem">
        <pc:chgData name="Kaylee Abel-JHG" userId="7aa9a202-2686-4654-a685-79e699da8cb9" providerId="ADAL" clId="{FDCDA3E9-1B0F-46D5-BEEA-174216FA8CCE}" dt="2025-03-25T01:53:01.665" v="855" actId="47"/>
        <pc:sldMkLst>
          <pc:docMk/>
          <pc:sldMk cId="2666300315" sldId="304"/>
        </pc:sldMkLst>
      </pc:sldChg>
    </pc:docChg>
  </pc:docChgLst>
  <pc:docChgLst>
    <pc:chgData name="Kaylee Abel-JHG" userId="7aa9a202-2686-4654-a685-79e699da8cb9" providerId="ADAL" clId="{7642D796-23E8-4445-AE7A-1828C1C108BC}"/>
    <pc:docChg chg="custSel modSld">
      <pc:chgData name="Kaylee Abel-JHG" userId="7aa9a202-2686-4654-a685-79e699da8cb9" providerId="ADAL" clId="{7642D796-23E8-4445-AE7A-1828C1C108BC}" dt="2025-07-03T00:48:55.693" v="48" actId="14100"/>
      <pc:docMkLst>
        <pc:docMk/>
      </pc:docMkLst>
      <pc:sldChg chg="modSp mod">
        <pc:chgData name="Kaylee Abel-JHG" userId="7aa9a202-2686-4654-a685-79e699da8cb9" providerId="ADAL" clId="{7642D796-23E8-4445-AE7A-1828C1C108BC}" dt="2025-07-03T00:45:44.408" v="1" actId="27636"/>
        <pc:sldMkLst>
          <pc:docMk/>
          <pc:sldMk cId="2509943715" sldId="299"/>
        </pc:sldMkLst>
        <pc:spChg chg="mod">
          <ac:chgData name="Kaylee Abel-JHG" userId="7aa9a202-2686-4654-a685-79e699da8cb9" providerId="ADAL" clId="{7642D796-23E8-4445-AE7A-1828C1C108BC}" dt="2025-07-03T00:45:44.408" v="1" actId="27636"/>
          <ac:spMkLst>
            <pc:docMk/>
            <pc:sldMk cId="2509943715" sldId="299"/>
            <ac:spMk id="2" creationId="{A8D418D8-3B54-7681-8F1D-0A434C178462}"/>
          </ac:spMkLst>
        </pc:spChg>
      </pc:sldChg>
      <pc:sldChg chg="addSp modSp mod">
        <pc:chgData name="Kaylee Abel-JHG" userId="7aa9a202-2686-4654-a685-79e699da8cb9" providerId="ADAL" clId="{7642D796-23E8-4445-AE7A-1828C1C108BC}" dt="2025-07-03T00:48:55.693" v="48" actId="14100"/>
        <pc:sldMkLst>
          <pc:docMk/>
          <pc:sldMk cId="2945959275" sldId="300"/>
        </pc:sldMkLst>
        <pc:spChg chg="add mod">
          <ac:chgData name="Kaylee Abel-JHG" userId="7aa9a202-2686-4654-a685-79e699da8cb9" providerId="ADAL" clId="{7642D796-23E8-4445-AE7A-1828C1C108BC}" dt="2025-07-03T00:48:55.693" v="48" actId="14100"/>
          <ac:spMkLst>
            <pc:docMk/>
            <pc:sldMk cId="2945959275" sldId="300"/>
            <ac:spMk id="8" creationId="{5DD9714F-88D0-557C-AAA5-17961253AF57}"/>
          </ac:spMkLst>
        </pc:spChg>
        <pc:spChg chg="add mod">
          <ac:chgData name="Kaylee Abel-JHG" userId="7aa9a202-2686-4654-a685-79e699da8cb9" providerId="ADAL" clId="{7642D796-23E8-4445-AE7A-1828C1C108BC}" dt="2025-07-03T00:48:37.950" v="47" actId="208"/>
          <ac:spMkLst>
            <pc:docMk/>
            <pc:sldMk cId="2945959275" sldId="300"/>
            <ac:spMk id="9" creationId="{9B8820AF-7715-76CC-2461-A72983A09AED}"/>
          </ac:spMkLst>
        </pc:spChg>
        <pc:picChg chg="add mod">
          <ac:chgData name="Kaylee Abel-JHG" userId="7aa9a202-2686-4654-a685-79e699da8cb9" providerId="ADAL" clId="{7642D796-23E8-4445-AE7A-1828C1C108BC}" dt="2025-07-03T00:48:09.308" v="40"/>
          <ac:picMkLst>
            <pc:docMk/>
            <pc:sldMk cId="2945959275" sldId="300"/>
            <ac:picMk id="7" creationId="{7AD048BF-3407-7A3E-7B37-188481081E23}"/>
          </ac:picMkLst>
        </pc:picChg>
      </pc:sldChg>
      <pc:sldChg chg="addSp modSp mod">
        <pc:chgData name="Kaylee Abel-JHG" userId="7aa9a202-2686-4654-a685-79e699da8cb9" providerId="ADAL" clId="{7642D796-23E8-4445-AE7A-1828C1C108BC}" dt="2025-07-03T00:46:52.260" v="26" actId="208"/>
        <pc:sldMkLst>
          <pc:docMk/>
          <pc:sldMk cId="3652651885" sldId="306"/>
        </pc:sldMkLst>
        <pc:spChg chg="add mod">
          <ac:chgData name="Kaylee Abel-JHG" userId="7aa9a202-2686-4654-a685-79e699da8cb9" providerId="ADAL" clId="{7642D796-23E8-4445-AE7A-1828C1C108BC}" dt="2025-07-03T00:46:13.776" v="11" actId="14100"/>
          <ac:spMkLst>
            <pc:docMk/>
            <pc:sldMk cId="3652651885" sldId="306"/>
            <ac:spMk id="8" creationId="{4DB84029-D338-2EEA-790D-12B3978D2F61}"/>
          </ac:spMkLst>
        </pc:spChg>
        <pc:spChg chg="add mod">
          <ac:chgData name="Kaylee Abel-JHG" userId="7aa9a202-2686-4654-a685-79e699da8cb9" providerId="ADAL" clId="{7642D796-23E8-4445-AE7A-1828C1C108BC}" dt="2025-07-03T00:46:52.260" v="26" actId="208"/>
          <ac:spMkLst>
            <pc:docMk/>
            <pc:sldMk cId="3652651885" sldId="306"/>
            <ac:spMk id="9" creationId="{B2D06C67-B68E-4373-74DF-D03F14F6ED48}"/>
          </ac:spMkLst>
        </pc:spChg>
        <pc:picChg chg="add mod">
          <ac:chgData name="Kaylee Abel-JHG" userId="7aa9a202-2686-4654-a685-79e699da8cb9" providerId="ADAL" clId="{7642D796-23E8-4445-AE7A-1828C1C108BC}" dt="2025-07-03T00:46:00.781" v="7"/>
          <ac:picMkLst>
            <pc:docMk/>
            <pc:sldMk cId="3652651885" sldId="306"/>
            <ac:picMk id="7" creationId="{5087EA70-595E-A26B-553C-7B42D74FE507}"/>
          </ac:picMkLst>
        </pc:picChg>
      </pc:sldChg>
    </pc:docChg>
  </pc:docChgLst>
  <pc:docChgLst>
    <pc:chgData name="Kaylee Abel-JHG" userId="7aa9a202-2686-4654-a685-79e699da8cb9" providerId="ADAL" clId="{99BB5448-2F2B-492B-8D42-867E7E394DA7}"/>
    <pc:docChg chg="undo custSel modSld">
      <pc:chgData name="Kaylee Abel-JHG" userId="7aa9a202-2686-4654-a685-79e699da8cb9" providerId="ADAL" clId="{99BB5448-2F2B-492B-8D42-867E7E394DA7}" dt="2025-06-02T02:57:06.633" v="40"/>
      <pc:docMkLst>
        <pc:docMk/>
      </pc:docMkLst>
      <pc:sldChg chg="addSp delSp modSp mod modAnim">
        <pc:chgData name="Kaylee Abel-JHG" userId="7aa9a202-2686-4654-a685-79e699da8cb9" providerId="ADAL" clId="{99BB5448-2F2B-492B-8D42-867E7E394DA7}" dt="2025-06-02T02:57:06.633" v="40"/>
        <pc:sldMkLst>
          <pc:docMk/>
          <pc:sldMk cId="2945959275" sldId="300"/>
        </pc:sldMkLst>
      </pc:sldChg>
      <pc:sldChg chg="addSp delSp modSp mod modAnim">
        <pc:chgData name="Kaylee Abel-JHG" userId="7aa9a202-2686-4654-a685-79e699da8cb9" providerId="ADAL" clId="{99BB5448-2F2B-492B-8D42-867E7E394DA7}" dt="2025-06-02T02:56:56.159" v="39"/>
        <pc:sldMkLst>
          <pc:docMk/>
          <pc:sldMk cId="3652651885" sldId="306"/>
        </pc:sldMkLst>
      </pc:sldChg>
      <pc:sldChg chg="modSp mod">
        <pc:chgData name="Kaylee Abel-JHG" userId="7aa9a202-2686-4654-a685-79e699da8cb9" providerId="ADAL" clId="{99BB5448-2F2B-492B-8D42-867E7E394DA7}" dt="2025-05-29T05:07:47.310" v="12" actId="20577"/>
        <pc:sldMkLst>
          <pc:docMk/>
          <pc:sldMk cId="804170265" sldId="307"/>
        </pc:sldMkLst>
      </pc:sldChg>
    </pc:docChg>
  </pc:docChgLst>
  <pc:docChgLst>
    <pc:chgData name="Kaylee Abel-JHG" userId="S::kabel@jhg.com.au::7aa9a202-2686-4654-a685-79e699da8cb9" providerId="AD" clId="Web-{AB7F2D7A-40E0-AFC4-A1AA-ED283E625ADB}"/>
    <pc:docChg chg="modSld">
      <pc:chgData name="Kaylee Abel-JHG" userId="S::kabel@jhg.com.au::7aa9a202-2686-4654-a685-79e699da8cb9" providerId="AD" clId="Web-{AB7F2D7A-40E0-AFC4-A1AA-ED283E625ADB}" dt="2025-04-30T04:45:01.657" v="0" actId="1076"/>
      <pc:docMkLst>
        <pc:docMk/>
      </pc:docMkLst>
      <pc:sldChg chg="modSp">
        <pc:chgData name="Kaylee Abel-JHG" userId="S::kabel@jhg.com.au::7aa9a202-2686-4654-a685-79e699da8cb9" providerId="AD" clId="Web-{AB7F2D7A-40E0-AFC4-A1AA-ED283E625ADB}" dt="2025-04-30T04:45:01.657" v="0" actId="1076"/>
        <pc:sldMkLst>
          <pc:docMk/>
          <pc:sldMk cId="90567955" sldId="311"/>
        </pc:sldMkLst>
      </pc:sldChg>
    </pc:docChg>
  </pc:docChgLst>
  <pc:docChgLst>
    <pc:chgData name="Kaylee Abel-JHG" userId="S::kabel@jhg.com.au::7aa9a202-2686-4654-a685-79e699da8cb9" providerId="AD" clId="Web-{4F5DB9FB-FFDA-59D3-FD7F-D444448CDEFE}"/>
    <pc:docChg chg="modSld">
      <pc:chgData name="Kaylee Abel-JHG" userId="S::kabel@jhg.com.au::7aa9a202-2686-4654-a685-79e699da8cb9" providerId="AD" clId="Web-{4F5DB9FB-FFDA-59D3-FD7F-D444448CDEFE}" dt="2025-04-29T03:48:52.681" v="36" actId="20577"/>
      <pc:docMkLst>
        <pc:docMk/>
      </pc:docMkLst>
      <pc:sldChg chg="modSp">
        <pc:chgData name="Kaylee Abel-JHG" userId="S::kabel@jhg.com.au::7aa9a202-2686-4654-a685-79e699da8cb9" providerId="AD" clId="Web-{4F5DB9FB-FFDA-59D3-FD7F-D444448CDEFE}" dt="2025-04-29T03:48:34.008" v="34" actId="1076"/>
        <pc:sldMkLst>
          <pc:docMk/>
          <pc:sldMk cId="3178840537" sldId="298"/>
        </pc:sldMkLst>
      </pc:sldChg>
      <pc:sldChg chg="modSp">
        <pc:chgData name="Kaylee Abel-JHG" userId="S::kabel@jhg.com.au::7aa9a202-2686-4654-a685-79e699da8cb9" providerId="AD" clId="Web-{4F5DB9FB-FFDA-59D3-FD7F-D444448CDEFE}" dt="2025-04-29T03:48:02.038" v="2" actId="20577"/>
        <pc:sldMkLst>
          <pc:docMk/>
          <pc:sldMk cId="477586341" sldId="305"/>
        </pc:sldMkLst>
      </pc:sldChg>
      <pc:sldChg chg="modSp">
        <pc:chgData name="Kaylee Abel-JHG" userId="S::kabel@jhg.com.au::7aa9a202-2686-4654-a685-79e699da8cb9" providerId="AD" clId="Web-{4F5DB9FB-FFDA-59D3-FD7F-D444448CDEFE}" dt="2025-04-29T03:48:52.681" v="36" actId="20577"/>
        <pc:sldMkLst>
          <pc:docMk/>
          <pc:sldMk cId="3652651885" sldId="306"/>
        </pc:sldMkLst>
      </pc:sldChg>
    </pc:docChg>
  </pc:docChgLst>
  <pc:docChgLst>
    <pc:chgData name="Kaylee Abel-JHG" userId="S::kabel@jhg.com.au::7aa9a202-2686-4654-a685-79e699da8cb9" providerId="AD" clId="Web-{8659490C-8187-4BBD-A653-F35DAA5CE939}"/>
    <pc:docChg chg="addSld delSld modSld modMainMaster">
      <pc:chgData name="Kaylee Abel-JHG" userId="S::kabel@jhg.com.au::7aa9a202-2686-4654-a685-79e699da8cb9" providerId="AD" clId="Web-{8659490C-8187-4BBD-A653-F35DAA5CE939}" dt="2025-04-29T02:40:24.906" v="54"/>
      <pc:docMkLst>
        <pc:docMk/>
      </pc:docMkLst>
      <pc:sldChg chg="del">
        <pc:chgData name="Kaylee Abel-JHG" userId="S::kabel@jhg.com.au::7aa9a202-2686-4654-a685-79e699da8cb9" providerId="AD" clId="Web-{8659490C-8187-4BBD-A653-F35DAA5CE939}" dt="2025-04-29T02:40:24.906" v="54"/>
        <pc:sldMkLst>
          <pc:docMk/>
          <pc:sldMk cId="0" sldId="269"/>
        </pc:sldMkLst>
      </pc:sldChg>
      <pc:sldChg chg="del">
        <pc:chgData name="Kaylee Abel-JHG" userId="S::kabel@jhg.com.au::7aa9a202-2686-4654-a685-79e699da8cb9" providerId="AD" clId="Web-{8659490C-8187-4BBD-A653-F35DAA5CE939}" dt="2025-04-29T02:39:46.655" v="32"/>
        <pc:sldMkLst>
          <pc:docMk/>
          <pc:sldMk cId="1998351369" sldId="279"/>
        </pc:sldMkLst>
      </pc:sldChg>
      <pc:sldChg chg="add del">
        <pc:chgData name="Kaylee Abel-JHG" userId="S::kabel@jhg.com.au::7aa9a202-2686-4654-a685-79e699da8cb9" providerId="AD" clId="Web-{8659490C-8187-4BBD-A653-F35DAA5CE939}" dt="2025-04-29T02:39:14.717" v="1"/>
        <pc:sldMkLst>
          <pc:docMk/>
          <pc:sldMk cId="202738469" sldId="314"/>
        </pc:sldMkLst>
      </pc:sldChg>
      <pc:sldChg chg="modSp add">
        <pc:chgData name="Kaylee Abel-JHG" userId="S::kabel@jhg.com.au::7aa9a202-2686-4654-a685-79e699da8cb9" providerId="AD" clId="Web-{8659490C-8187-4BBD-A653-F35DAA5CE939}" dt="2025-04-29T02:39:42.077" v="31" actId="20577"/>
        <pc:sldMkLst>
          <pc:docMk/>
          <pc:sldMk cId="4064420080" sldId="314"/>
        </pc:sldMkLst>
      </pc:sldChg>
      <pc:sldChg chg="modSp add">
        <pc:chgData name="Kaylee Abel-JHG" userId="S::kabel@jhg.com.au::7aa9a202-2686-4654-a685-79e699da8cb9" providerId="AD" clId="Web-{8659490C-8187-4BBD-A653-F35DAA5CE939}" dt="2025-04-29T02:40:24.203" v="53" actId="20577"/>
        <pc:sldMkLst>
          <pc:docMk/>
          <pc:sldMk cId="3113939122" sldId="315"/>
        </pc:sldMkLst>
      </pc:sldChg>
      <pc:sldMasterChg chg="addSldLayout">
        <pc:chgData name="Kaylee Abel-JHG" userId="S::kabel@jhg.com.au::7aa9a202-2686-4654-a685-79e699da8cb9" providerId="AD" clId="Web-{8659490C-8187-4BBD-A653-F35DAA5CE939}" dt="2025-04-29T02:39:21.014" v="2"/>
        <pc:sldMasterMkLst>
          <pc:docMk/>
          <pc:sldMasterMk cId="1123178574" sldId="2147483648"/>
        </pc:sldMasterMkLst>
        <pc:sldLayoutChg chg="add">
          <pc:chgData name="Kaylee Abel-JHG" userId="S::kabel@jhg.com.au::7aa9a202-2686-4654-a685-79e699da8cb9" providerId="AD" clId="Web-{8659490C-8187-4BBD-A653-F35DAA5CE939}" dt="2025-04-29T02:39:21.014" v="2"/>
          <pc:sldLayoutMkLst>
            <pc:docMk/>
            <pc:sldMasterMk cId="1123178574" sldId="2147483648"/>
            <pc:sldLayoutMk cId="621110545" sldId="2147483679"/>
          </pc:sldLayoutMkLst>
        </pc:sldLayoutChg>
        <pc:sldLayoutChg chg="add">
          <pc:chgData name="Kaylee Abel-JHG" userId="S::kabel@jhg.com.au::7aa9a202-2686-4654-a685-79e699da8cb9" providerId="AD" clId="Web-{8659490C-8187-4BBD-A653-F35DAA5CE939}" dt="2025-04-29T02:39:21.014" v="2"/>
          <pc:sldLayoutMkLst>
            <pc:docMk/>
            <pc:sldMasterMk cId="1123178574" sldId="2147483648"/>
            <pc:sldLayoutMk cId="1696091131" sldId="2147483680"/>
          </pc:sldLayoutMkLst>
        </pc:sldLayoutChg>
        <pc:sldLayoutChg chg="add">
          <pc:chgData name="Kaylee Abel-JHG" userId="S::kabel@jhg.com.au::7aa9a202-2686-4654-a685-79e699da8cb9" providerId="AD" clId="Web-{8659490C-8187-4BBD-A653-F35DAA5CE939}" dt="2025-04-29T02:39:21.014" v="2"/>
          <pc:sldLayoutMkLst>
            <pc:docMk/>
            <pc:sldMasterMk cId="1123178574" sldId="2147483648"/>
            <pc:sldLayoutMk cId="2384423320" sldId="2147483681"/>
          </pc:sldLayoutMkLst>
        </pc:sldLayoutChg>
        <pc:sldLayoutChg chg="add">
          <pc:chgData name="Kaylee Abel-JHG" userId="S::kabel@jhg.com.au::7aa9a202-2686-4654-a685-79e699da8cb9" providerId="AD" clId="Web-{8659490C-8187-4BBD-A653-F35DAA5CE939}" dt="2025-04-29T02:39:21.014" v="2"/>
          <pc:sldLayoutMkLst>
            <pc:docMk/>
            <pc:sldMasterMk cId="1123178574" sldId="2147483648"/>
            <pc:sldLayoutMk cId="4227035095" sldId="2147483682"/>
          </pc:sldLayoutMkLst>
        </pc:sldLayoutChg>
        <pc:sldLayoutChg chg="add">
          <pc:chgData name="Kaylee Abel-JHG" userId="S::kabel@jhg.com.au::7aa9a202-2686-4654-a685-79e699da8cb9" providerId="AD" clId="Web-{8659490C-8187-4BBD-A653-F35DAA5CE939}" dt="2025-04-29T02:39:21.014" v="2"/>
          <pc:sldLayoutMkLst>
            <pc:docMk/>
            <pc:sldMasterMk cId="1123178574" sldId="2147483648"/>
            <pc:sldLayoutMk cId="4231803111" sldId="2147483701"/>
          </pc:sldLayoutMkLst>
        </pc:sldLayoutChg>
        <pc:sldLayoutChg chg="add">
          <pc:chgData name="Kaylee Abel-JHG" userId="S::kabel@jhg.com.au::7aa9a202-2686-4654-a685-79e699da8cb9" providerId="AD" clId="Web-{8659490C-8187-4BBD-A653-F35DAA5CE939}" dt="2025-04-29T02:39:21.014" v="2"/>
          <pc:sldLayoutMkLst>
            <pc:docMk/>
            <pc:sldMasterMk cId="1123178574" sldId="2147483648"/>
            <pc:sldLayoutMk cId="3845285667" sldId="2147483702"/>
          </pc:sldLayoutMkLst>
        </pc:sldLayoutChg>
        <pc:sldLayoutChg chg="add">
          <pc:chgData name="Kaylee Abel-JHG" userId="S::kabel@jhg.com.au::7aa9a202-2686-4654-a685-79e699da8cb9" providerId="AD" clId="Web-{8659490C-8187-4BBD-A653-F35DAA5CE939}" dt="2025-04-29T02:39:21.014" v="2"/>
          <pc:sldLayoutMkLst>
            <pc:docMk/>
            <pc:sldMasterMk cId="1123178574" sldId="2147483648"/>
            <pc:sldLayoutMk cId="590455473" sldId="2147483707"/>
          </pc:sldLayoutMkLst>
        </pc:sldLayoutChg>
        <pc:sldLayoutChg chg="add">
          <pc:chgData name="Kaylee Abel-JHG" userId="S::kabel@jhg.com.au::7aa9a202-2686-4654-a685-79e699da8cb9" providerId="AD" clId="Web-{8659490C-8187-4BBD-A653-F35DAA5CE939}" dt="2025-04-29T02:39:21.014" v="2"/>
          <pc:sldLayoutMkLst>
            <pc:docMk/>
            <pc:sldMasterMk cId="1123178574" sldId="2147483648"/>
            <pc:sldLayoutMk cId="3843991251" sldId="2147483708"/>
          </pc:sldLayoutMkLst>
        </pc:sldLayoutChg>
        <pc:sldLayoutChg chg="add">
          <pc:chgData name="Kaylee Abel-JHG" userId="S::kabel@jhg.com.au::7aa9a202-2686-4654-a685-79e699da8cb9" providerId="AD" clId="Web-{8659490C-8187-4BBD-A653-F35DAA5CE939}" dt="2025-04-29T02:39:21.014" v="2"/>
          <pc:sldLayoutMkLst>
            <pc:docMk/>
            <pc:sldMasterMk cId="1123178574" sldId="2147483648"/>
            <pc:sldLayoutMk cId="2341104341" sldId="2147483709"/>
          </pc:sldLayoutMkLst>
        </pc:sldLayoutChg>
      </pc:sldMasterChg>
      <pc:sldMasterChg chg="replId modSldLayout">
        <pc:chgData name="Kaylee Abel-JHG" userId="S::kabel@jhg.com.au::7aa9a202-2686-4654-a685-79e699da8cb9" providerId="AD" clId="Web-{8659490C-8187-4BBD-A653-F35DAA5CE939}" dt="2025-04-29T02:39:21.014" v="2"/>
        <pc:sldMasterMkLst>
          <pc:docMk/>
          <pc:sldMasterMk cId="1201229998" sldId="2147483706"/>
        </pc:sldMasterMkLst>
        <pc:sldLayoutChg chg="replId">
          <pc:chgData name="Kaylee Abel-JHG" userId="S::kabel@jhg.com.au::7aa9a202-2686-4654-a685-79e699da8cb9" providerId="AD" clId="Web-{8659490C-8187-4BBD-A653-F35DAA5CE939}" dt="2025-04-29T02:39:21.014" v="2"/>
          <pc:sldLayoutMkLst>
            <pc:docMk/>
            <pc:sldMasterMk cId="1201229998" sldId="2147483706"/>
            <pc:sldLayoutMk cId="66954197" sldId="2147483703"/>
          </pc:sldLayoutMkLst>
        </pc:sldLayoutChg>
        <pc:sldLayoutChg chg="replId">
          <pc:chgData name="Kaylee Abel-JHG" userId="S::kabel@jhg.com.au::7aa9a202-2686-4654-a685-79e699da8cb9" providerId="AD" clId="Web-{8659490C-8187-4BBD-A653-F35DAA5CE939}" dt="2025-04-29T02:39:21.014" v="2"/>
          <pc:sldLayoutMkLst>
            <pc:docMk/>
            <pc:sldMasterMk cId="1201229998" sldId="2147483706"/>
            <pc:sldLayoutMk cId="2605689086" sldId="2147483704"/>
          </pc:sldLayoutMkLst>
        </pc:sldLayoutChg>
        <pc:sldLayoutChg chg="replId">
          <pc:chgData name="Kaylee Abel-JHG" userId="S::kabel@jhg.com.au::7aa9a202-2686-4654-a685-79e699da8cb9" providerId="AD" clId="Web-{8659490C-8187-4BBD-A653-F35DAA5CE939}" dt="2025-04-29T02:39:21.014" v="2"/>
          <pc:sldLayoutMkLst>
            <pc:docMk/>
            <pc:sldMasterMk cId="1201229998" sldId="2147483706"/>
            <pc:sldLayoutMk cId="3564871489" sldId="2147483705"/>
          </pc:sldLayoutMkLst>
        </pc:sldLayoutChg>
      </pc:sldMasterChg>
    </pc:docChg>
  </pc:docChgLst>
  <pc:docChgLst>
    <pc:chgData name="Kaylee Abel-JHG" userId="S::kabel@jhg.com.au::7aa9a202-2686-4654-a685-79e699da8cb9" providerId="AD" clId="Web-{5C1CCBAB-8736-CD1C-AE1A-12140365B0E3}"/>
    <pc:docChg chg="addSld modSld">
      <pc:chgData name="Kaylee Abel-JHG" userId="S::kabel@jhg.com.au::7aa9a202-2686-4654-a685-79e699da8cb9" providerId="AD" clId="Web-{5C1CCBAB-8736-CD1C-AE1A-12140365B0E3}" dt="2025-06-20T05:11:15.309" v="41"/>
      <pc:docMkLst>
        <pc:docMk/>
      </pc:docMkLst>
      <pc:sldChg chg="addSp modSp">
        <pc:chgData name="Kaylee Abel-JHG" userId="S::kabel@jhg.com.au::7aa9a202-2686-4654-a685-79e699da8cb9" providerId="AD" clId="Web-{5C1CCBAB-8736-CD1C-AE1A-12140365B0E3}" dt="2025-06-20T04:52:54.115" v="14" actId="1076"/>
        <pc:sldMkLst>
          <pc:docMk/>
          <pc:sldMk cId="4064420080" sldId="314"/>
        </pc:sldMkLst>
      </pc:sldChg>
      <pc:sldChg chg="addSp delSp modSp">
        <pc:chgData name="Kaylee Abel-JHG" userId="S::kabel@jhg.com.au::7aa9a202-2686-4654-a685-79e699da8cb9" providerId="AD" clId="Web-{5C1CCBAB-8736-CD1C-AE1A-12140365B0E3}" dt="2025-06-20T05:11:15.309" v="41"/>
        <pc:sldMkLst>
          <pc:docMk/>
          <pc:sldMk cId="3113939122" sldId="315"/>
        </pc:sldMkLst>
      </pc:sldChg>
      <pc:sldChg chg="addSp delSp modSp new mod modClrScheme chgLayout">
        <pc:chgData name="Kaylee Abel-JHG" userId="S::kabel@jhg.com.au::7aa9a202-2686-4654-a685-79e699da8cb9" providerId="AD" clId="Web-{5C1CCBAB-8736-CD1C-AE1A-12140365B0E3}" dt="2025-06-20T05:11:10.434" v="40" actId="1076"/>
        <pc:sldMkLst>
          <pc:docMk/>
          <pc:sldMk cId="2118799574" sldId="317"/>
        </pc:sldMkLst>
      </pc:sldChg>
    </pc:docChg>
  </pc:docChgLst>
  <pc:docChgLst>
    <pc:chgData name="Nicole Jensen-JHG" userId="ef58999d-892b-4ae5-8e0a-d77a3839e1a7" providerId="ADAL" clId="{66151BE5-8498-4C8F-8F21-7C97AF073D5E}"/>
    <pc:docChg chg="undo custSel modSld">
      <pc:chgData name="Nicole Jensen-JHG" userId="ef58999d-892b-4ae5-8e0a-d77a3839e1a7" providerId="ADAL" clId="{66151BE5-8498-4C8F-8F21-7C97AF073D5E}" dt="2025-05-08T11:23:25.270" v="51" actId="688"/>
      <pc:docMkLst>
        <pc:docMk/>
      </pc:docMkLst>
      <pc:sldChg chg="modSp mod">
        <pc:chgData name="Nicole Jensen-JHG" userId="ef58999d-892b-4ae5-8e0a-d77a3839e1a7" providerId="ADAL" clId="{66151BE5-8498-4C8F-8F21-7C97AF073D5E}" dt="2025-05-08T11:16:05.511" v="35" actId="6549"/>
        <pc:sldMkLst>
          <pc:docMk/>
          <pc:sldMk cId="934677705" sldId="291"/>
        </pc:sldMkLst>
      </pc:sldChg>
      <pc:sldChg chg="modSp mod">
        <pc:chgData name="Nicole Jensen-JHG" userId="ef58999d-892b-4ae5-8e0a-d77a3839e1a7" providerId="ADAL" clId="{66151BE5-8498-4C8F-8F21-7C97AF073D5E}" dt="2025-05-08T11:16:43.384" v="39" actId="113"/>
        <pc:sldMkLst>
          <pc:docMk/>
          <pc:sldMk cId="3023875456" sldId="292"/>
        </pc:sldMkLst>
      </pc:sldChg>
      <pc:sldChg chg="modSp mod">
        <pc:chgData name="Nicole Jensen-JHG" userId="ef58999d-892b-4ae5-8e0a-d77a3839e1a7" providerId="ADAL" clId="{66151BE5-8498-4C8F-8F21-7C97AF073D5E}" dt="2025-05-08T11:14:42.257" v="30" actId="2711"/>
        <pc:sldMkLst>
          <pc:docMk/>
          <pc:sldMk cId="594605139" sldId="293"/>
        </pc:sldMkLst>
      </pc:sldChg>
      <pc:sldChg chg="modSp mod">
        <pc:chgData name="Nicole Jensen-JHG" userId="ef58999d-892b-4ae5-8e0a-d77a3839e1a7" providerId="ADAL" clId="{66151BE5-8498-4C8F-8F21-7C97AF073D5E}" dt="2025-05-08T11:17:08.378" v="47" actId="20577"/>
        <pc:sldMkLst>
          <pc:docMk/>
          <pc:sldMk cId="1409701090" sldId="297"/>
        </pc:sldMkLst>
      </pc:sldChg>
      <pc:sldChg chg="addSp delSp modSp mod">
        <pc:chgData name="Nicole Jensen-JHG" userId="ef58999d-892b-4ae5-8e0a-d77a3839e1a7" providerId="ADAL" clId="{66151BE5-8498-4C8F-8F21-7C97AF073D5E}" dt="2025-05-08T11:08:14.479" v="3" actId="6549"/>
        <pc:sldMkLst>
          <pc:docMk/>
          <pc:sldMk cId="3178840537" sldId="298"/>
        </pc:sldMkLst>
      </pc:sldChg>
      <pc:sldChg chg="addSp delSp modSp mod">
        <pc:chgData name="Nicole Jensen-JHG" userId="ef58999d-892b-4ae5-8e0a-d77a3839e1a7" providerId="ADAL" clId="{66151BE5-8498-4C8F-8F21-7C97AF073D5E}" dt="2025-05-08T11:12:17.029" v="15" actId="688"/>
        <pc:sldMkLst>
          <pc:docMk/>
          <pc:sldMk cId="647762884" sldId="301"/>
        </pc:sldMkLst>
      </pc:sldChg>
      <pc:sldChg chg="addSp delSp modSp mod">
        <pc:chgData name="Nicole Jensen-JHG" userId="ef58999d-892b-4ae5-8e0a-d77a3839e1a7" providerId="ADAL" clId="{66151BE5-8498-4C8F-8F21-7C97AF073D5E}" dt="2025-05-08T11:09:19.940" v="5"/>
        <pc:sldMkLst>
          <pc:docMk/>
          <pc:sldMk cId="804170265" sldId="307"/>
        </pc:sldMkLst>
      </pc:sldChg>
      <pc:sldChg chg="modSp mod">
        <pc:chgData name="Nicole Jensen-JHG" userId="ef58999d-892b-4ae5-8e0a-d77a3839e1a7" providerId="ADAL" clId="{66151BE5-8498-4C8F-8F21-7C97AF073D5E}" dt="2025-05-08T11:22:18.879" v="48" actId="255"/>
        <pc:sldMkLst>
          <pc:docMk/>
          <pc:sldMk cId="1107093435" sldId="308"/>
        </pc:sldMkLst>
      </pc:sldChg>
      <pc:sldChg chg="modSp mod">
        <pc:chgData name="Nicole Jensen-JHG" userId="ef58999d-892b-4ae5-8e0a-d77a3839e1a7" providerId="ADAL" clId="{66151BE5-8498-4C8F-8F21-7C97AF073D5E}" dt="2025-05-08T11:23:13.471" v="49" actId="688"/>
        <pc:sldMkLst>
          <pc:docMk/>
          <pc:sldMk cId="90567955" sldId="311"/>
        </pc:sldMkLst>
      </pc:sldChg>
      <pc:sldChg chg="modSp mod">
        <pc:chgData name="Nicole Jensen-JHG" userId="ef58999d-892b-4ae5-8e0a-d77a3839e1a7" providerId="ADAL" clId="{66151BE5-8498-4C8F-8F21-7C97AF073D5E}" dt="2025-05-08T11:23:19.334" v="50" actId="688"/>
        <pc:sldMkLst>
          <pc:docMk/>
          <pc:sldMk cId="1378037508" sldId="312"/>
        </pc:sldMkLst>
      </pc:sldChg>
      <pc:sldChg chg="modSp mod">
        <pc:chgData name="Nicole Jensen-JHG" userId="ef58999d-892b-4ae5-8e0a-d77a3839e1a7" providerId="ADAL" clId="{66151BE5-8498-4C8F-8F21-7C97AF073D5E}" dt="2025-05-08T11:23:25.270" v="51" actId="688"/>
        <pc:sldMkLst>
          <pc:docMk/>
          <pc:sldMk cId="418513922" sldId="313"/>
        </pc:sldMkLst>
      </pc:sldChg>
      <pc:sldChg chg="modSp mod">
        <pc:chgData name="Nicole Jensen-JHG" userId="ef58999d-892b-4ae5-8e0a-d77a3839e1a7" providerId="ADAL" clId="{66151BE5-8498-4C8F-8F21-7C97AF073D5E}" dt="2025-05-08T11:07:00.178" v="0" actId="20577"/>
        <pc:sldMkLst>
          <pc:docMk/>
          <pc:sldMk cId="4064420080" sldId="314"/>
        </pc:sldMkLst>
      </pc:sldChg>
    </pc:docChg>
  </pc:docChgLst>
  <pc:docChgLst>
    <pc:chgData name="Nicole Jensen-JHG" userId="S::njensen@jhg.com.au::ef58999d-892b-4ae5-8e0a-d77a3839e1a7" providerId="AD" clId="Web-{0A5746E7-CD05-FA7A-18DA-E15250ED0450}"/>
    <pc:docChg chg="modSld">
      <pc:chgData name="Nicole Jensen-JHG" userId="S::njensen@jhg.com.au::ef58999d-892b-4ae5-8e0a-d77a3839e1a7" providerId="AD" clId="Web-{0A5746E7-CD05-FA7A-18DA-E15250ED0450}" dt="2025-05-06T01:27:33.344" v="0"/>
      <pc:docMkLst>
        <pc:docMk/>
      </pc:docMkLst>
      <pc:sldChg chg="modSp">
        <pc:chgData name="Nicole Jensen-JHG" userId="S::njensen@jhg.com.au::ef58999d-892b-4ae5-8e0a-d77a3839e1a7" providerId="AD" clId="Web-{0A5746E7-CD05-FA7A-18DA-E15250ED0450}" dt="2025-05-06T01:27:33.344" v="0"/>
        <pc:sldMkLst>
          <pc:docMk/>
          <pc:sldMk cId="647762884" sldId="301"/>
        </pc:sldMkLst>
      </pc:sldChg>
    </pc:docChg>
  </pc:docChgLst>
  <pc:docChgLst>
    <pc:chgData name="Kaylee Abel-JHG" userId="S::kabel@jhg.com.au::7aa9a202-2686-4654-a685-79e699da8cb9" providerId="AD" clId="Web-{1D59836E-9E91-70BA-42B8-0D8B2A950A99}"/>
    <pc:docChg chg="modSld">
      <pc:chgData name="Kaylee Abel-JHG" userId="S::kabel@jhg.com.au::7aa9a202-2686-4654-a685-79e699da8cb9" providerId="AD" clId="Web-{1D59836E-9E91-70BA-42B8-0D8B2A950A99}" dt="2025-06-26T05:57:42.309" v="0"/>
      <pc:docMkLst>
        <pc:docMk/>
      </pc:docMkLst>
      <pc:sldChg chg="delSp">
        <pc:chgData name="Kaylee Abel-JHG" userId="S::kabel@jhg.com.au::7aa9a202-2686-4654-a685-79e699da8cb9" providerId="AD" clId="Web-{1D59836E-9E91-70BA-42B8-0D8B2A950A99}" dt="2025-06-26T05:57:42.309" v="0"/>
        <pc:sldMkLst>
          <pc:docMk/>
          <pc:sldMk cId="4064420080" sldId="314"/>
        </pc:sldMkLst>
      </pc:sldChg>
    </pc:docChg>
  </pc:docChgLst>
  <pc:docChgLst>
    <pc:chgData name="Kaylee Abel-JHG" userId="S::kabel@jhg.com.au::7aa9a202-2686-4654-a685-79e699da8cb9" providerId="AD" clId="Web-{87E27D20-BA7C-C643-1ED0-91C63FFD787A}"/>
    <pc:docChg chg="modSld">
      <pc:chgData name="Kaylee Abel-JHG" userId="S::kabel@jhg.com.au::7aa9a202-2686-4654-a685-79e699da8cb9" providerId="AD" clId="Web-{87E27D20-BA7C-C643-1ED0-91C63FFD787A}" dt="2025-06-23T00:18:19.475" v="0" actId="1076"/>
      <pc:docMkLst>
        <pc:docMk/>
      </pc:docMkLst>
      <pc:sldChg chg="modSp">
        <pc:chgData name="Kaylee Abel-JHG" userId="S::kabel@jhg.com.au::7aa9a202-2686-4654-a685-79e699da8cb9" providerId="AD" clId="Web-{87E27D20-BA7C-C643-1ED0-91C63FFD787A}" dt="2025-06-23T00:18:19.475" v="0" actId="1076"/>
        <pc:sldMkLst>
          <pc:docMk/>
          <pc:sldMk cId="3023875456" sldId="292"/>
        </pc:sldMkLst>
        <pc:spChg chg="mod">
          <ac:chgData name="Kaylee Abel-JHG" userId="S::kabel@jhg.com.au::7aa9a202-2686-4654-a685-79e699da8cb9" providerId="AD" clId="Web-{87E27D20-BA7C-C643-1ED0-91C63FFD787A}" dt="2025-06-23T00:18:19.475" v="0" actId="1076"/>
          <ac:spMkLst>
            <pc:docMk/>
            <pc:sldMk cId="3023875456" sldId="292"/>
            <ac:spMk id="5" creationId="{F4FC1701-B7F8-B639-F348-D79A57E3EB53}"/>
          </ac:spMkLst>
        </pc:spChg>
      </pc:sldChg>
    </pc:docChg>
  </pc:docChgLst>
  <pc:docChgLst>
    <pc:chgData name="Kaylee Abel-JHG" userId="S::kabel@jhg.com.au::7aa9a202-2686-4654-a685-79e699da8cb9" providerId="AD" clId="Web-{3F25F04F-F674-2DA4-8B3F-A83B6D954108}"/>
    <pc:docChg chg="modSld">
      <pc:chgData name="Kaylee Abel-JHG" userId="S::kabel@jhg.com.au::7aa9a202-2686-4654-a685-79e699da8cb9" providerId="AD" clId="Web-{3F25F04F-F674-2DA4-8B3F-A83B6D954108}" dt="2025-05-08T05:58:01.344" v="73" actId="20577"/>
      <pc:docMkLst>
        <pc:docMk/>
      </pc:docMkLst>
      <pc:sldChg chg="modSp">
        <pc:chgData name="Kaylee Abel-JHG" userId="S::kabel@jhg.com.au::7aa9a202-2686-4654-a685-79e699da8cb9" providerId="AD" clId="Web-{3F25F04F-F674-2DA4-8B3F-A83B6D954108}" dt="2025-05-08T05:39:40.447" v="18" actId="20577"/>
        <pc:sldMkLst>
          <pc:docMk/>
          <pc:sldMk cId="934677705" sldId="291"/>
        </pc:sldMkLst>
      </pc:sldChg>
      <pc:sldChg chg="modSp">
        <pc:chgData name="Kaylee Abel-JHG" userId="S::kabel@jhg.com.au::7aa9a202-2686-4654-a685-79e699da8cb9" providerId="AD" clId="Web-{3F25F04F-F674-2DA4-8B3F-A83B6D954108}" dt="2025-05-08T05:49:18.436" v="54" actId="20577"/>
        <pc:sldMkLst>
          <pc:docMk/>
          <pc:sldMk cId="3023875456" sldId="292"/>
        </pc:sldMkLst>
      </pc:sldChg>
      <pc:sldChg chg="modSp">
        <pc:chgData name="Kaylee Abel-JHG" userId="S::kabel@jhg.com.au::7aa9a202-2686-4654-a685-79e699da8cb9" providerId="AD" clId="Web-{3F25F04F-F674-2DA4-8B3F-A83B6D954108}" dt="2025-05-08T05:38:35.336" v="11" actId="20577"/>
        <pc:sldMkLst>
          <pc:docMk/>
          <pc:sldMk cId="594605139" sldId="293"/>
        </pc:sldMkLst>
      </pc:sldChg>
      <pc:sldChg chg="modSp">
        <pc:chgData name="Kaylee Abel-JHG" userId="S::kabel@jhg.com.au::7aa9a202-2686-4654-a685-79e699da8cb9" providerId="AD" clId="Web-{3F25F04F-F674-2DA4-8B3F-A83B6D954108}" dt="2025-05-08T05:38:22.054" v="5" actId="20577"/>
        <pc:sldMkLst>
          <pc:docMk/>
          <pc:sldMk cId="3117801541" sldId="294"/>
        </pc:sldMkLst>
      </pc:sldChg>
      <pc:sldChg chg="modSp">
        <pc:chgData name="Kaylee Abel-JHG" userId="S::kabel@jhg.com.au::7aa9a202-2686-4654-a685-79e699da8cb9" providerId="AD" clId="Web-{3F25F04F-F674-2DA4-8B3F-A83B6D954108}" dt="2025-05-08T05:38:25.429" v="7" actId="20577"/>
        <pc:sldMkLst>
          <pc:docMk/>
          <pc:sldMk cId="1366274212" sldId="296"/>
        </pc:sldMkLst>
      </pc:sldChg>
      <pc:sldChg chg="modSp">
        <pc:chgData name="Kaylee Abel-JHG" userId="S::kabel@jhg.com.au::7aa9a202-2686-4654-a685-79e699da8cb9" providerId="AD" clId="Web-{3F25F04F-F674-2DA4-8B3F-A83B6D954108}" dt="2025-05-08T05:58:01.344" v="73" actId="20577"/>
        <pc:sldMkLst>
          <pc:docMk/>
          <pc:sldMk cId="3178840537" sldId="298"/>
        </pc:sldMkLst>
      </pc:sldChg>
      <pc:sldChg chg="modSp">
        <pc:chgData name="Kaylee Abel-JHG" userId="S::kabel@jhg.com.au::7aa9a202-2686-4654-a685-79e699da8cb9" providerId="AD" clId="Web-{3F25F04F-F674-2DA4-8B3F-A83B6D954108}" dt="2025-05-08T05:35:00.516" v="2" actId="1076"/>
        <pc:sldMkLst>
          <pc:docMk/>
          <pc:sldMk cId="647762884" sldId="301"/>
        </pc:sldMkLst>
      </pc:sldChg>
      <pc:sldChg chg="modSp">
        <pc:chgData name="Kaylee Abel-JHG" userId="S::kabel@jhg.com.au::7aa9a202-2686-4654-a685-79e699da8cb9" providerId="AD" clId="Web-{3F25F04F-F674-2DA4-8B3F-A83B6D954108}" dt="2025-05-08T05:46:30.399" v="38" actId="20577"/>
        <pc:sldMkLst>
          <pc:docMk/>
          <pc:sldMk cId="1107093435" sldId="308"/>
        </pc:sldMkLst>
      </pc:sldChg>
      <pc:sldChg chg="modSp">
        <pc:chgData name="Kaylee Abel-JHG" userId="S::kabel@jhg.com.au::7aa9a202-2686-4654-a685-79e699da8cb9" providerId="AD" clId="Web-{3F25F04F-F674-2DA4-8B3F-A83B6D954108}" dt="2025-05-08T05:47:26.322" v="40" actId="1076"/>
        <pc:sldMkLst>
          <pc:docMk/>
          <pc:sldMk cId="90567955" sldId="311"/>
        </pc:sldMkLst>
      </pc:sldChg>
      <pc:sldChg chg="modSp">
        <pc:chgData name="Kaylee Abel-JHG" userId="S::kabel@jhg.com.au::7aa9a202-2686-4654-a685-79e699da8cb9" providerId="AD" clId="Web-{3F25F04F-F674-2DA4-8B3F-A83B6D954108}" dt="2025-05-08T05:47:34.823" v="42" actId="1076"/>
        <pc:sldMkLst>
          <pc:docMk/>
          <pc:sldMk cId="1378037508" sldId="312"/>
        </pc:sldMkLst>
      </pc:sldChg>
      <pc:sldChg chg="modSp">
        <pc:chgData name="Kaylee Abel-JHG" userId="S::kabel@jhg.com.au::7aa9a202-2686-4654-a685-79e699da8cb9" providerId="AD" clId="Web-{3F25F04F-F674-2DA4-8B3F-A83B6D954108}" dt="2025-05-08T05:47:43.104" v="44" actId="1076"/>
        <pc:sldMkLst>
          <pc:docMk/>
          <pc:sldMk cId="418513922" sldId="313"/>
        </pc:sldMkLst>
      </pc:sldChg>
      <pc:sldChg chg="modSp">
        <pc:chgData name="Kaylee Abel-JHG" userId="S::kabel@jhg.com.au::7aa9a202-2686-4654-a685-79e699da8cb9" providerId="AD" clId="Web-{3F25F04F-F674-2DA4-8B3F-A83B6D954108}" dt="2025-05-08T05:36:05.471" v="3" actId="20577"/>
        <pc:sldMkLst>
          <pc:docMk/>
          <pc:sldMk cId="1806127343" sldId="31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1E9D58-491B-43FF-ABFA-94B14FD83C1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276A61C5-99E8-4D19-9BD8-AF40F829ADA4}" type="pres">
      <dgm:prSet presAssocID="{D41E9D58-491B-43FF-ABFA-94B14FD83C15}" presName="diagram" presStyleCnt="0">
        <dgm:presLayoutVars>
          <dgm:dir/>
          <dgm:resizeHandles val="exact"/>
        </dgm:presLayoutVars>
      </dgm:prSet>
      <dgm:spPr/>
    </dgm:pt>
  </dgm:ptLst>
  <dgm:cxnLst>
    <dgm:cxn modelId="{60677B08-0AE4-477D-B311-0C7AD34D036C}" type="presOf" srcId="{D41E9D58-491B-43FF-ABFA-94B14FD83C15}" destId="{276A61C5-99E8-4D19-9BD8-AF40F829ADA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30F7E7-9A48-4F9A-A58A-3C823947A2A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AF11DDD-2F1F-4A23-B698-739250C2AF12}">
      <dgm:prSet phldrT="[Text]" phldr="0"/>
      <dgm:spPr/>
      <dgm:t>
        <a:bodyPr/>
        <a:lstStyle/>
        <a:p>
          <a:pPr rtl="0"/>
          <a:r>
            <a:rPr lang="en-US">
              <a:latin typeface="Aptos Display" panose="02110004020202020204"/>
            </a:rPr>
            <a:t>Rail Systems</a:t>
          </a:r>
          <a:endParaRPr lang="en-US"/>
        </a:p>
      </dgm:t>
    </dgm:pt>
    <dgm:pt modelId="{74F60D16-2CF1-4881-BC02-091BEEEFD8A5}" type="parTrans" cxnId="{0C7EC427-03B5-4416-BE2D-4D07041F8BD4}">
      <dgm:prSet/>
      <dgm:spPr/>
      <dgm:t>
        <a:bodyPr/>
        <a:lstStyle/>
        <a:p>
          <a:endParaRPr lang="en-US"/>
        </a:p>
      </dgm:t>
    </dgm:pt>
    <dgm:pt modelId="{ABCC0A30-7B95-42B3-BF81-9384E90D88F7}" type="sibTrans" cxnId="{0C7EC427-03B5-4416-BE2D-4D07041F8BD4}">
      <dgm:prSet/>
      <dgm:spPr/>
      <dgm:t>
        <a:bodyPr/>
        <a:lstStyle/>
        <a:p>
          <a:endParaRPr lang="en-US"/>
        </a:p>
      </dgm:t>
    </dgm:pt>
    <dgm:pt modelId="{579D29A7-263E-491F-B76A-F9F7F6FE0DB6}">
      <dgm:prSet phldrT="[Text]" phldr="0"/>
      <dgm:spPr/>
      <dgm:t>
        <a:bodyPr/>
        <a:lstStyle/>
        <a:p>
          <a:r>
            <a:rPr lang="en-US">
              <a:latin typeface="Aptos Display" panose="02110004020202020204"/>
            </a:rPr>
            <a:t>Overhead</a:t>
          </a:r>
          <a:endParaRPr lang="en-US"/>
        </a:p>
      </dgm:t>
    </dgm:pt>
    <dgm:pt modelId="{97CB62FE-3EC9-4778-ABD3-EB3904CF13E5}" type="parTrans" cxnId="{39377B2B-4B6F-404E-9275-CD35332D37D8}">
      <dgm:prSet/>
      <dgm:spPr/>
      <dgm:t>
        <a:bodyPr/>
        <a:lstStyle/>
        <a:p>
          <a:endParaRPr lang="en-US"/>
        </a:p>
      </dgm:t>
    </dgm:pt>
    <dgm:pt modelId="{51E80C02-379B-48EE-9C43-2BF5778D7FD5}" type="sibTrans" cxnId="{39377B2B-4B6F-404E-9275-CD35332D37D8}">
      <dgm:prSet/>
      <dgm:spPr/>
      <dgm:t>
        <a:bodyPr/>
        <a:lstStyle/>
        <a:p>
          <a:endParaRPr lang="en-US"/>
        </a:p>
      </dgm:t>
    </dgm:pt>
    <dgm:pt modelId="{4F274882-F262-497E-A766-6D324AA3B09A}">
      <dgm:prSet phldrT="[Text]" phldr="0"/>
      <dgm:spPr/>
      <dgm:t>
        <a:bodyPr/>
        <a:lstStyle/>
        <a:p>
          <a:pPr rtl="0"/>
          <a:r>
            <a:rPr lang="en-US">
              <a:latin typeface="Aptos Display" panose="02110004020202020204"/>
            </a:rPr>
            <a:t>Traffic Engineering</a:t>
          </a:r>
          <a:endParaRPr lang="en-US"/>
        </a:p>
      </dgm:t>
    </dgm:pt>
    <dgm:pt modelId="{C93147B7-7723-4A32-8B0B-6F0AB2CF8BD1}" type="parTrans" cxnId="{E6643D27-8721-4215-B5BA-8632BB578ADE}">
      <dgm:prSet/>
      <dgm:spPr/>
      <dgm:t>
        <a:bodyPr/>
        <a:lstStyle/>
        <a:p>
          <a:endParaRPr lang="en-US"/>
        </a:p>
      </dgm:t>
    </dgm:pt>
    <dgm:pt modelId="{28E8BBB8-4976-4263-8901-7CE422145F61}" type="sibTrans" cxnId="{E6643D27-8721-4215-B5BA-8632BB578ADE}">
      <dgm:prSet/>
      <dgm:spPr/>
      <dgm:t>
        <a:bodyPr/>
        <a:lstStyle/>
        <a:p>
          <a:endParaRPr lang="en-US"/>
        </a:p>
      </dgm:t>
    </dgm:pt>
    <dgm:pt modelId="{090FA83C-F30A-4EDA-993C-02C4D1698B58}">
      <dgm:prSet phldr="0"/>
      <dgm:spPr/>
      <dgm:t>
        <a:bodyPr/>
        <a:lstStyle/>
        <a:p>
          <a:pPr rtl="0"/>
          <a:r>
            <a:rPr lang="en-US">
              <a:latin typeface="Aptos Display" panose="02110004020202020204"/>
            </a:rPr>
            <a:t>Geotechnical</a:t>
          </a:r>
        </a:p>
      </dgm:t>
    </dgm:pt>
    <dgm:pt modelId="{E87B2853-2E47-446D-9415-C9FFD0A0440A}" type="parTrans" cxnId="{C2382262-A024-46BA-AF23-03E2CB40B473}">
      <dgm:prSet/>
      <dgm:spPr/>
    </dgm:pt>
    <dgm:pt modelId="{FA7DF606-F0F9-44F9-9BA7-FDCA5CC53215}" type="sibTrans" cxnId="{C2382262-A024-46BA-AF23-03E2CB40B473}">
      <dgm:prSet/>
      <dgm:spPr/>
    </dgm:pt>
    <dgm:pt modelId="{DFB7CD34-F819-49E0-B117-BA30879E4F94}">
      <dgm:prSet phldr="0"/>
      <dgm:spPr/>
      <dgm:t>
        <a:bodyPr/>
        <a:lstStyle/>
        <a:p>
          <a:pPr rtl="0"/>
          <a:r>
            <a:rPr lang="en-US">
              <a:latin typeface="Aptos Display" panose="02110004020202020204"/>
            </a:rPr>
            <a:t>Civil</a:t>
          </a:r>
        </a:p>
      </dgm:t>
    </dgm:pt>
    <dgm:pt modelId="{7AD19F6A-3965-4B7A-BF4A-9AC92FA6C6C4}" type="parTrans" cxnId="{C3264809-6594-4FC1-B09C-5AA8D3ED9D6F}">
      <dgm:prSet/>
      <dgm:spPr/>
    </dgm:pt>
    <dgm:pt modelId="{CAB663B3-321A-498A-8FF2-F432A43463E0}" type="sibTrans" cxnId="{C3264809-6594-4FC1-B09C-5AA8D3ED9D6F}">
      <dgm:prSet/>
      <dgm:spPr/>
    </dgm:pt>
    <dgm:pt modelId="{652DBA40-D122-4AFE-9F2A-490AB9BD108E}">
      <dgm:prSet phldr="0"/>
      <dgm:spPr/>
      <dgm:t>
        <a:bodyPr/>
        <a:lstStyle/>
        <a:p>
          <a:pPr rtl="0"/>
          <a:r>
            <a:rPr lang="en-US">
              <a:latin typeface="Aptos Display" panose="02110004020202020204"/>
            </a:rPr>
            <a:t>Environmental</a:t>
          </a:r>
        </a:p>
      </dgm:t>
    </dgm:pt>
    <dgm:pt modelId="{89D97E6E-33A7-4A8E-9602-1A00997DFDA8}" type="parTrans" cxnId="{1BB0AF08-B82D-4F47-BD76-976B1055B1B7}">
      <dgm:prSet/>
      <dgm:spPr/>
    </dgm:pt>
    <dgm:pt modelId="{B2A8B977-619A-40B5-B23B-357BD7F2E3D4}" type="sibTrans" cxnId="{1BB0AF08-B82D-4F47-BD76-976B1055B1B7}">
      <dgm:prSet/>
      <dgm:spPr/>
    </dgm:pt>
    <dgm:pt modelId="{991F9FA2-7AC5-414C-9155-03B418AA5AC6}" type="pres">
      <dgm:prSet presAssocID="{0B30F7E7-9A48-4F9A-A58A-3C823947A2AD}" presName="diagram" presStyleCnt="0">
        <dgm:presLayoutVars>
          <dgm:dir/>
          <dgm:resizeHandles val="exact"/>
        </dgm:presLayoutVars>
      </dgm:prSet>
      <dgm:spPr/>
    </dgm:pt>
    <dgm:pt modelId="{109BC6CB-D579-4505-881B-4334388B7CC8}" type="pres">
      <dgm:prSet presAssocID="{FAF11DDD-2F1F-4A23-B698-739250C2AF12}" presName="node" presStyleLbl="node1" presStyleIdx="0" presStyleCnt="6">
        <dgm:presLayoutVars>
          <dgm:bulletEnabled val="1"/>
        </dgm:presLayoutVars>
      </dgm:prSet>
      <dgm:spPr/>
    </dgm:pt>
    <dgm:pt modelId="{7D56D2E3-6630-4D75-A4C2-60F3E265FD1F}" type="pres">
      <dgm:prSet presAssocID="{ABCC0A30-7B95-42B3-BF81-9384E90D88F7}" presName="sibTrans" presStyleCnt="0"/>
      <dgm:spPr/>
    </dgm:pt>
    <dgm:pt modelId="{BCC5CBC3-F947-457D-AC65-5DF2E5D38E62}" type="pres">
      <dgm:prSet presAssocID="{579D29A7-263E-491F-B76A-F9F7F6FE0DB6}" presName="node" presStyleLbl="node1" presStyleIdx="1" presStyleCnt="6">
        <dgm:presLayoutVars>
          <dgm:bulletEnabled val="1"/>
        </dgm:presLayoutVars>
      </dgm:prSet>
      <dgm:spPr/>
    </dgm:pt>
    <dgm:pt modelId="{1FB085CC-CBAA-4221-B575-191AE99E76A8}" type="pres">
      <dgm:prSet presAssocID="{51E80C02-379B-48EE-9C43-2BF5778D7FD5}" presName="sibTrans" presStyleCnt="0"/>
      <dgm:spPr/>
    </dgm:pt>
    <dgm:pt modelId="{E715019B-ADEE-4676-B341-DBC7CCFAB313}" type="pres">
      <dgm:prSet presAssocID="{090FA83C-F30A-4EDA-993C-02C4D1698B58}" presName="node" presStyleLbl="node1" presStyleIdx="2" presStyleCnt="6">
        <dgm:presLayoutVars>
          <dgm:bulletEnabled val="1"/>
        </dgm:presLayoutVars>
      </dgm:prSet>
      <dgm:spPr/>
    </dgm:pt>
    <dgm:pt modelId="{302381FE-28D5-4AC2-A650-2729C848A6CF}" type="pres">
      <dgm:prSet presAssocID="{FA7DF606-F0F9-44F9-9BA7-FDCA5CC53215}" presName="sibTrans" presStyleCnt="0"/>
      <dgm:spPr/>
    </dgm:pt>
    <dgm:pt modelId="{0B4A1923-3B42-4E43-AD1F-88597B51BBF2}" type="pres">
      <dgm:prSet presAssocID="{DFB7CD34-F819-49E0-B117-BA30879E4F94}" presName="node" presStyleLbl="node1" presStyleIdx="3" presStyleCnt="6">
        <dgm:presLayoutVars>
          <dgm:bulletEnabled val="1"/>
        </dgm:presLayoutVars>
      </dgm:prSet>
      <dgm:spPr/>
    </dgm:pt>
    <dgm:pt modelId="{E94666A1-664D-4D9B-A802-C07257F24D00}" type="pres">
      <dgm:prSet presAssocID="{CAB663B3-321A-498A-8FF2-F432A43463E0}" presName="sibTrans" presStyleCnt="0"/>
      <dgm:spPr/>
    </dgm:pt>
    <dgm:pt modelId="{C06E6969-579B-4A4A-B8C3-CE9186D61103}" type="pres">
      <dgm:prSet presAssocID="{652DBA40-D122-4AFE-9F2A-490AB9BD108E}" presName="node" presStyleLbl="node1" presStyleIdx="4" presStyleCnt="6">
        <dgm:presLayoutVars>
          <dgm:bulletEnabled val="1"/>
        </dgm:presLayoutVars>
      </dgm:prSet>
      <dgm:spPr/>
    </dgm:pt>
    <dgm:pt modelId="{6AF5693A-51F4-4413-BE71-027B423ABC0F}" type="pres">
      <dgm:prSet presAssocID="{B2A8B977-619A-40B5-B23B-357BD7F2E3D4}" presName="sibTrans" presStyleCnt="0"/>
      <dgm:spPr/>
    </dgm:pt>
    <dgm:pt modelId="{6D3BEA79-0001-4BE3-8C83-FA94CFC219B2}" type="pres">
      <dgm:prSet presAssocID="{4F274882-F262-497E-A766-6D324AA3B09A}" presName="node" presStyleLbl="node1" presStyleIdx="5" presStyleCnt="6">
        <dgm:presLayoutVars>
          <dgm:bulletEnabled val="1"/>
        </dgm:presLayoutVars>
      </dgm:prSet>
      <dgm:spPr/>
    </dgm:pt>
  </dgm:ptLst>
  <dgm:cxnLst>
    <dgm:cxn modelId="{1BB0AF08-B82D-4F47-BD76-976B1055B1B7}" srcId="{0B30F7E7-9A48-4F9A-A58A-3C823947A2AD}" destId="{652DBA40-D122-4AFE-9F2A-490AB9BD108E}" srcOrd="4" destOrd="0" parTransId="{89D97E6E-33A7-4A8E-9602-1A00997DFDA8}" sibTransId="{B2A8B977-619A-40B5-B23B-357BD7F2E3D4}"/>
    <dgm:cxn modelId="{C3264809-6594-4FC1-B09C-5AA8D3ED9D6F}" srcId="{0B30F7E7-9A48-4F9A-A58A-3C823947A2AD}" destId="{DFB7CD34-F819-49E0-B117-BA30879E4F94}" srcOrd="3" destOrd="0" parTransId="{7AD19F6A-3965-4B7A-BF4A-9AC92FA6C6C4}" sibTransId="{CAB663B3-321A-498A-8FF2-F432A43463E0}"/>
    <dgm:cxn modelId="{E6643D27-8721-4215-B5BA-8632BB578ADE}" srcId="{0B30F7E7-9A48-4F9A-A58A-3C823947A2AD}" destId="{4F274882-F262-497E-A766-6D324AA3B09A}" srcOrd="5" destOrd="0" parTransId="{C93147B7-7723-4A32-8B0B-6F0AB2CF8BD1}" sibTransId="{28E8BBB8-4976-4263-8901-7CE422145F61}"/>
    <dgm:cxn modelId="{0C7EC427-03B5-4416-BE2D-4D07041F8BD4}" srcId="{0B30F7E7-9A48-4F9A-A58A-3C823947A2AD}" destId="{FAF11DDD-2F1F-4A23-B698-739250C2AF12}" srcOrd="0" destOrd="0" parTransId="{74F60D16-2CF1-4881-BC02-091BEEEFD8A5}" sibTransId="{ABCC0A30-7B95-42B3-BF81-9384E90D88F7}"/>
    <dgm:cxn modelId="{39377B2B-4B6F-404E-9275-CD35332D37D8}" srcId="{0B30F7E7-9A48-4F9A-A58A-3C823947A2AD}" destId="{579D29A7-263E-491F-B76A-F9F7F6FE0DB6}" srcOrd="1" destOrd="0" parTransId="{97CB62FE-3EC9-4778-ABD3-EB3904CF13E5}" sibTransId="{51E80C02-379B-48EE-9C43-2BF5778D7FD5}"/>
    <dgm:cxn modelId="{DF35D432-5421-4620-8030-28FA7AA10AFD}" type="presOf" srcId="{652DBA40-D122-4AFE-9F2A-490AB9BD108E}" destId="{C06E6969-579B-4A4A-B8C3-CE9186D61103}" srcOrd="0" destOrd="0" presId="urn:microsoft.com/office/officeart/2005/8/layout/default"/>
    <dgm:cxn modelId="{C2382262-A024-46BA-AF23-03E2CB40B473}" srcId="{0B30F7E7-9A48-4F9A-A58A-3C823947A2AD}" destId="{090FA83C-F30A-4EDA-993C-02C4D1698B58}" srcOrd="2" destOrd="0" parTransId="{E87B2853-2E47-446D-9415-C9FFD0A0440A}" sibTransId="{FA7DF606-F0F9-44F9-9BA7-FDCA5CC53215}"/>
    <dgm:cxn modelId="{FF902D55-46EC-412B-A6B9-750BBF8F8492}" type="presOf" srcId="{4F274882-F262-497E-A766-6D324AA3B09A}" destId="{6D3BEA79-0001-4BE3-8C83-FA94CFC219B2}" srcOrd="0" destOrd="0" presId="urn:microsoft.com/office/officeart/2005/8/layout/default"/>
    <dgm:cxn modelId="{91608F84-247B-46C2-B6E8-F7440B66DE7E}" type="presOf" srcId="{090FA83C-F30A-4EDA-993C-02C4D1698B58}" destId="{E715019B-ADEE-4676-B341-DBC7CCFAB313}" srcOrd="0" destOrd="0" presId="urn:microsoft.com/office/officeart/2005/8/layout/default"/>
    <dgm:cxn modelId="{BAB90B89-0B15-4C43-8638-D94AA70285DD}" type="presOf" srcId="{FAF11DDD-2F1F-4A23-B698-739250C2AF12}" destId="{109BC6CB-D579-4505-881B-4334388B7CC8}" srcOrd="0" destOrd="0" presId="urn:microsoft.com/office/officeart/2005/8/layout/default"/>
    <dgm:cxn modelId="{BA8304CB-7A9B-40C3-B747-4F04AB77A616}" type="presOf" srcId="{0B30F7E7-9A48-4F9A-A58A-3C823947A2AD}" destId="{991F9FA2-7AC5-414C-9155-03B418AA5AC6}" srcOrd="0" destOrd="0" presId="urn:microsoft.com/office/officeart/2005/8/layout/default"/>
    <dgm:cxn modelId="{B30A97D8-4923-404F-A77C-8FC29F3FB40D}" type="presOf" srcId="{579D29A7-263E-491F-B76A-F9F7F6FE0DB6}" destId="{BCC5CBC3-F947-457D-AC65-5DF2E5D38E62}" srcOrd="0" destOrd="0" presId="urn:microsoft.com/office/officeart/2005/8/layout/default"/>
    <dgm:cxn modelId="{60975FE1-0502-40E7-A6D0-2FDFD1D09896}" type="presOf" srcId="{DFB7CD34-F819-49E0-B117-BA30879E4F94}" destId="{0B4A1923-3B42-4E43-AD1F-88597B51BBF2}" srcOrd="0" destOrd="0" presId="urn:microsoft.com/office/officeart/2005/8/layout/default"/>
    <dgm:cxn modelId="{ACE92062-6562-426E-96A4-0FBFD5EB0805}" type="presParOf" srcId="{991F9FA2-7AC5-414C-9155-03B418AA5AC6}" destId="{109BC6CB-D579-4505-881B-4334388B7CC8}" srcOrd="0" destOrd="0" presId="urn:microsoft.com/office/officeart/2005/8/layout/default"/>
    <dgm:cxn modelId="{E07557D6-8A02-4F60-ABBA-70AE55E2C250}" type="presParOf" srcId="{991F9FA2-7AC5-414C-9155-03B418AA5AC6}" destId="{7D56D2E3-6630-4D75-A4C2-60F3E265FD1F}" srcOrd="1" destOrd="0" presId="urn:microsoft.com/office/officeart/2005/8/layout/default"/>
    <dgm:cxn modelId="{E0F6A655-4B70-412E-A234-1A66B50455BD}" type="presParOf" srcId="{991F9FA2-7AC5-414C-9155-03B418AA5AC6}" destId="{BCC5CBC3-F947-457D-AC65-5DF2E5D38E62}" srcOrd="2" destOrd="0" presId="urn:microsoft.com/office/officeart/2005/8/layout/default"/>
    <dgm:cxn modelId="{99AAB2B0-C81C-4B67-822C-9869EA3D2F1C}" type="presParOf" srcId="{991F9FA2-7AC5-414C-9155-03B418AA5AC6}" destId="{1FB085CC-CBAA-4221-B575-191AE99E76A8}" srcOrd="3" destOrd="0" presId="urn:microsoft.com/office/officeart/2005/8/layout/default"/>
    <dgm:cxn modelId="{5A471457-4EF5-46CA-9F7E-52BEA60523D0}" type="presParOf" srcId="{991F9FA2-7AC5-414C-9155-03B418AA5AC6}" destId="{E715019B-ADEE-4676-B341-DBC7CCFAB313}" srcOrd="4" destOrd="0" presId="urn:microsoft.com/office/officeart/2005/8/layout/default"/>
    <dgm:cxn modelId="{14D3358B-1999-4A1E-885B-A7EBABF866B7}" type="presParOf" srcId="{991F9FA2-7AC5-414C-9155-03B418AA5AC6}" destId="{302381FE-28D5-4AC2-A650-2729C848A6CF}" srcOrd="5" destOrd="0" presId="urn:microsoft.com/office/officeart/2005/8/layout/default"/>
    <dgm:cxn modelId="{2017AF72-7E81-4879-A76A-5FED5929B5D8}" type="presParOf" srcId="{991F9FA2-7AC5-414C-9155-03B418AA5AC6}" destId="{0B4A1923-3B42-4E43-AD1F-88597B51BBF2}" srcOrd="6" destOrd="0" presId="urn:microsoft.com/office/officeart/2005/8/layout/default"/>
    <dgm:cxn modelId="{DE327494-2B13-42EB-A609-3D6F7966F021}" type="presParOf" srcId="{991F9FA2-7AC5-414C-9155-03B418AA5AC6}" destId="{E94666A1-664D-4D9B-A802-C07257F24D00}" srcOrd="7" destOrd="0" presId="urn:microsoft.com/office/officeart/2005/8/layout/default"/>
    <dgm:cxn modelId="{101C94F3-B4AF-4EB3-9842-B3F45955A473}" type="presParOf" srcId="{991F9FA2-7AC5-414C-9155-03B418AA5AC6}" destId="{C06E6969-579B-4A4A-B8C3-CE9186D61103}" srcOrd="8" destOrd="0" presId="urn:microsoft.com/office/officeart/2005/8/layout/default"/>
    <dgm:cxn modelId="{D8828AF1-0F3B-4C9D-B8C9-904C4D5CB4D4}" type="presParOf" srcId="{991F9FA2-7AC5-414C-9155-03B418AA5AC6}" destId="{6AF5693A-51F4-4413-BE71-027B423ABC0F}" srcOrd="9" destOrd="0" presId="urn:microsoft.com/office/officeart/2005/8/layout/default"/>
    <dgm:cxn modelId="{49E2C803-F377-4C40-9212-4A22D25DCB7C}" type="presParOf" srcId="{991F9FA2-7AC5-414C-9155-03B418AA5AC6}" destId="{6D3BEA79-0001-4BE3-8C83-FA94CFC219B2}"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199585-1C1F-4C30-84A1-91C2DCA8412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01BA36-1E71-4823-AB4C-14244F245168}">
      <dgm:prSet/>
      <dgm:spPr/>
      <dgm:t>
        <a:bodyPr/>
        <a:lstStyle/>
        <a:p>
          <a:r>
            <a:rPr lang="en-AU">
              <a:latin typeface="Neue Haas Grotesk Display Pro"/>
            </a:rPr>
            <a:t>What are the pros and cons of each design?</a:t>
          </a:r>
        </a:p>
      </dgm:t>
    </dgm:pt>
    <dgm:pt modelId="{E8E15E97-43DD-4A80-B577-04B54581F831}" type="parTrans" cxnId="{C06EDB02-182D-4481-AF9D-ED776D8017F4}">
      <dgm:prSet/>
      <dgm:spPr/>
      <dgm:t>
        <a:bodyPr/>
        <a:lstStyle/>
        <a:p>
          <a:endParaRPr lang="en-AU"/>
        </a:p>
      </dgm:t>
    </dgm:pt>
    <dgm:pt modelId="{5C5729EE-5D7C-44EC-8CF9-31F279F4A88B}" type="sibTrans" cxnId="{C06EDB02-182D-4481-AF9D-ED776D8017F4}">
      <dgm:prSet/>
      <dgm:spPr/>
      <dgm:t>
        <a:bodyPr/>
        <a:lstStyle/>
        <a:p>
          <a:endParaRPr lang="en-AU"/>
        </a:p>
      </dgm:t>
    </dgm:pt>
    <dgm:pt modelId="{804EE471-8FF0-423E-9DDE-5E804E88E6AC}">
      <dgm:prSet/>
      <dgm:spPr/>
      <dgm:t>
        <a:bodyPr/>
        <a:lstStyle/>
        <a:p>
          <a:r>
            <a:rPr lang="en-AU">
              <a:latin typeface="Neue Haas Grotesk Display Pro"/>
            </a:rPr>
            <a:t>What if you could use different materials? What are the pros and cons for each material?</a:t>
          </a:r>
          <a:endParaRPr lang="en-US">
            <a:latin typeface="Neue Haas Grotesk Display Pro"/>
          </a:endParaRPr>
        </a:p>
      </dgm:t>
    </dgm:pt>
    <dgm:pt modelId="{CD1B6194-7689-46BF-BD19-98D4152E260D}" type="parTrans" cxnId="{FA8F2622-6DF8-45FA-837F-D322FD25EBE9}">
      <dgm:prSet/>
      <dgm:spPr/>
      <dgm:t>
        <a:bodyPr/>
        <a:lstStyle/>
        <a:p>
          <a:endParaRPr lang="en-AU"/>
        </a:p>
      </dgm:t>
    </dgm:pt>
    <dgm:pt modelId="{F3E16DBE-448F-4295-A767-AF2CB2AC6D13}" type="sibTrans" cxnId="{FA8F2622-6DF8-45FA-837F-D322FD25EBE9}">
      <dgm:prSet/>
      <dgm:spPr/>
      <dgm:t>
        <a:bodyPr/>
        <a:lstStyle/>
        <a:p>
          <a:endParaRPr lang="en-AU"/>
        </a:p>
      </dgm:t>
    </dgm:pt>
    <dgm:pt modelId="{69CFF35B-268D-4D9E-B961-EF3642ECFB18}" type="pres">
      <dgm:prSet presAssocID="{11199585-1C1F-4C30-84A1-91C2DCA84121}" presName="hierChild1" presStyleCnt="0">
        <dgm:presLayoutVars>
          <dgm:chPref val="1"/>
          <dgm:dir/>
          <dgm:animOne val="branch"/>
          <dgm:animLvl val="lvl"/>
          <dgm:resizeHandles/>
        </dgm:presLayoutVars>
      </dgm:prSet>
      <dgm:spPr/>
    </dgm:pt>
    <dgm:pt modelId="{5ECE6A70-5D96-4E25-95AA-E87758DE0EAD}" type="pres">
      <dgm:prSet presAssocID="{6801BA36-1E71-4823-AB4C-14244F245168}" presName="hierRoot1" presStyleCnt="0"/>
      <dgm:spPr/>
    </dgm:pt>
    <dgm:pt modelId="{2A3A9013-BD06-4145-8368-D06221E2376A}" type="pres">
      <dgm:prSet presAssocID="{6801BA36-1E71-4823-AB4C-14244F245168}" presName="composite" presStyleCnt="0"/>
      <dgm:spPr/>
    </dgm:pt>
    <dgm:pt modelId="{AD9AA3C9-29A6-450E-8280-494CDE4E32B7}" type="pres">
      <dgm:prSet presAssocID="{6801BA36-1E71-4823-AB4C-14244F245168}" presName="background" presStyleLbl="node0" presStyleIdx="0" presStyleCnt="2"/>
      <dgm:spPr/>
    </dgm:pt>
    <dgm:pt modelId="{68FAF24E-2CE7-4AB5-ABBD-D99F38220E89}" type="pres">
      <dgm:prSet presAssocID="{6801BA36-1E71-4823-AB4C-14244F245168}" presName="text" presStyleLbl="fgAcc0" presStyleIdx="0" presStyleCnt="2">
        <dgm:presLayoutVars>
          <dgm:chPref val="3"/>
        </dgm:presLayoutVars>
      </dgm:prSet>
      <dgm:spPr/>
    </dgm:pt>
    <dgm:pt modelId="{69EBA77C-EA3B-4055-92E6-099BD92FEBAB}" type="pres">
      <dgm:prSet presAssocID="{6801BA36-1E71-4823-AB4C-14244F245168}" presName="hierChild2" presStyleCnt="0"/>
      <dgm:spPr/>
    </dgm:pt>
    <dgm:pt modelId="{FB960686-79A1-4692-940F-A09D8EF7AAF2}" type="pres">
      <dgm:prSet presAssocID="{804EE471-8FF0-423E-9DDE-5E804E88E6AC}" presName="hierRoot1" presStyleCnt="0"/>
      <dgm:spPr/>
    </dgm:pt>
    <dgm:pt modelId="{32E7D2A2-6060-4FF1-BAF4-0E08086BB284}" type="pres">
      <dgm:prSet presAssocID="{804EE471-8FF0-423E-9DDE-5E804E88E6AC}" presName="composite" presStyleCnt="0"/>
      <dgm:spPr/>
    </dgm:pt>
    <dgm:pt modelId="{E1A80170-D99B-4D48-B253-E6782AB99703}" type="pres">
      <dgm:prSet presAssocID="{804EE471-8FF0-423E-9DDE-5E804E88E6AC}" presName="background" presStyleLbl="node0" presStyleIdx="1" presStyleCnt="2"/>
      <dgm:spPr/>
    </dgm:pt>
    <dgm:pt modelId="{EF588B7B-534D-4FDE-9CFB-BB943C4674AB}" type="pres">
      <dgm:prSet presAssocID="{804EE471-8FF0-423E-9DDE-5E804E88E6AC}" presName="text" presStyleLbl="fgAcc0" presStyleIdx="1" presStyleCnt="2">
        <dgm:presLayoutVars>
          <dgm:chPref val="3"/>
        </dgm:presLayoutVars>
      </dgm:prSet>
      <dgm:spPr/>
    </dgm:pt>
    <dgm:pt modelId="{E7705C5A-49FA-41D6-BCB5-466EE9EF6804}" type="pres">
      <dgm:prSet presAssocID="{804EE471-8FF0-423E-9DDE-5E804E88E6AC}" presName="hierChild2" presStyleCnt="0"/>
      <dgm:spPr/>
    </dgm:pt>
  </dgm:ptLst>
  <dgm:cxnLst>
    <dgm:cxn modelId="{C06EDB02-182D-4481-AF9D-ED776D8017F4}" srcId="{11199585-1C1F-4C30-84A1-91C2DCA84121}" destId="{6801BA36-1E71-4823-AB4C-14244F245168}" srcOrd="0" destOrd="0" parTransId="{E8E15E97-43DD-4A80-B577-04B54581F831}" sibTransId="{5C5729EE-5D7C-44EC-8CF9-31F279F4A88B}"/>
    <dgm:cxn modelId="{FA8F2622-6DF8-45FA-837F-D322FD25EBE9}" srcId="{11199585-1C1F-4C30-84A1-91C2DCA84121}" destId="{804EE471-8FF0-423E-9DDE-5E804E88E6AC}" srcOrd="1" destOrd="0" parTransId="{CD1B6194-7689-46BF-BD19-98D4152E260D}" sibTransId="{F3E16DBE-448F-4295-A767-AF2CB2AC6D13}"/>
    <dgm:cxn modelId="{4E0ADF26-EEAE-4EA4-8C93-AD5BF8E27058}" type="presOf" srcId="{804EE471-8FF0-423E-9DDE-5E804E88E6AC}" destId="{EF588B7B-534D-4FDE-9CFB-BB943C4674AB}" srcOrd="0" destOrd="0" presId="urn:microsoft.com/office/officeart/2005/8/layout/hierarchy1"/>
    <dgm:cxn modelId="{8D77C99C-1E90-4D83-851E-42A0FC8726BF}" type="presOf" srcId="{6801BA36-1E71-4823-AB4C-14244F245168}" destId="{68FAF24E-2CE7-4AB5-ABBD-D99F38220E89}" srcOrd="0" destOrd="0" presId="urn:microsoft.com/office/officeart/2005/8/layout/hierarchy1"/>
    <dgm:cxn modelId="{31B34DF2-0505-49FD-917C-1670592004B8}" type="presOf" srcId="{11199585-1C1F-4C30-84A1-91C2DCA84121}" destId="{69CFF35B-268D-4D9E-B961-EF3642ECFB18}" srcOrd="0" destOrd="0" presId="urn:microsoft.com/office/officeart/2005/8/layout/hierarchy1"/>
    <dgm:cxn modelId="{36AAE44F-2F9F-4D56-AE5B-6721C77904C5}" type="presParOf" srcId="{69CFF35B-268D-4D9E-B961-EF3642ECFB18}" destId="{5ECE6A70-5D96-4E25-95AA-E87758DE0EAD}" srcOrd="0" destOrd="0" presId="urn:microsoft.com/office/officeart/2005/8/layout/hierarchy1"/>
    <dgm:cxn modelId="{F310B4D7-56D3-4558-BC39-B6AEBC240EBF}" type="presParOf" srcId="{5ECE6A70-5D96-4E25-95AA-E87758DE0EAD}" destId="{2A3A9013-BD06-4145-8368-D06221E2376A}" srcOrd="0" destOrd="0" presId="urn:microsoft.com/office/officeart/2005/8/layout/hierarchy1"/>
    <dgm:cxn modelId="{1B0FBB58-3EB6-4653-9FA6-DB6F196EA998}" type="presParOf" srcId="{2A3A9013-BD06-4145-8368-D06221E2376A}" destId="{AD9AA3C9-29A6-450E-8280-494CDE4E32B7}" srcOrd="0" destOrd="0" presId="urn:microsoft.com/office/officeart/2005/8/layout/hierarchy1"/>
    <dgm:cxn modelId="{A28CD0DC-4FD3-4FDD-ADB4-FE179D6616B0}" type="presParOf" srcId="{2A3A9013-BD06-4145-8368-D06221E2376A}" destId="{68FAF24E-2CE7-4AB5-ABBD-D99F38220E89}" srcOrd="1" destOrd="0" presId="urn:microsoft.com/office/officeart/2005/8/layout/hierarchy1"/>
    <dgm:cxn modelId="{E7555298-B19B-4BFB-B1F1-ECCAEC210424}" type="presParOf" srcId="{5ECE6A70-5D96-4E25-95AA-E87758DE0EAD}" destId="{69EBA77C-EA3B-4055-92E6-099BD92FEBAB}" srcOrd="1" destOrd="0" presId="urn:microsoft.com/office/officeart/2005/8/layout/hierarchy1"/>
    <dgm:cxn modelId="{879A7FEE-0C7E-4765-B812-10BBDB719A1D}" type="presParOf" srcId="{69CFF35B-268D-4D9E-B961-EF3642ECFB18}" destId="{FB960686-79A1-4692-940F-A09D8EF7AAF2}" srcOrd="1" destOrd="0" presId="urn:microsoft.com/office/officeart/2005/8/layout/hierarchy1"/>
    <dgm:cxn modelId="{5765894F-E188-48B0-8B20-7991A4647998}" type="presParOf" srcId="{FB960686-79A1-4692-940F-A09D8EF7AAF2}" destId="{32E7D2A2-6060-4FF1-BAF4-0E08086BB284}" srcOrd="0" destOrd="0" presId="urn:microsoft.com/office/officeart/2005/8/layout/hierarchy1"/>
    <dgm:cxn modelId="{DFBF5636-8AC5-4DB2-B99C-D25D34C2C6CC}" type="presParOf" srcId="{32E7D2A2-6060-4FF1-BAF4-0E08086BB284}" destId="{E1A80170-D99B-4D48-B253-E6782AB99703}" srcOrd="0" destOrd="0" presId="urn:microsoft.com/office/officeart/2005/8/layout/hierarchy1"/>
    <dgm:cxn modelId="{259F924A-A068-4749-B742-13721F6DD3B1}" type="presParOf" srcId="{32E7D2A2-6060-4FF1-BAF4-0E08086BB284}" destId="{EF588B7B-534D-4FDE-9CFB-BB943C4674AB}" srcOrd="1" destOrd="0" presId="urn:microsoft.com/office/officeart/2005/8/layout/hierarchy1"/>
    <dgm:cxn modelId="{E7092D2F-089B-48A9-BC7B-84F4FBBF0423}" type="presParOf" srcId="{FB960686-79A1-4692-940F-A09D8EF7AAF2}" destId="{E7705C5A-49FA-41D6-BCB5-466EE9EF680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BC6CB-D579-4505-881B-4334388B7CC8}">
      <dsp:nvSpPr>
        <dsp:cNvPr id="0" name=""/>
        <dsp:cNvSpPr/>
      </dsp:nvSpPr>
      <dsp:spPr>
        <a:xfrm>
          <a:off x="443179" y="724"/>
          <a:ext cx="2039231" cy="12235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Aptos Display" panose="02110004020202020204"/>
            </a:rPr>
            <a:t>Rail Systems</a:t>
          </a:r>
          <a:endParaRPr lang="en-US" sz="2400" kern="1200"/>
        </a:p>
      </dsp:txBody>
      <dsp:txXfrm>
        <a:off x="443179" y="724"/>
        <a:ext cx="2039231" cy="1223539"/>
      </dsp:txXfrm>
    </dsp:sp>
    <dsp:sp modelId="{BCC5CBC3-F947-457D-AC65-5DF2E5D38E62}">
      <dsp:nvSpPr>
        <dsp:cNvPr id="0" name=""/>
        <dsp:cNvSpPr/>
      </dsp:nvSpPr>
      <dsp:spPr>
        <a:xfrm>
          <a:off x="2686334" y="724"/>
          <a:ext cx="2039231" cy="12235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Aptos Display" panose="02110004020202020204"/>
            </a:rPr>
            <a:t>Overhead</a:t>
          </a:r>
          <a:endParaRPr lang="en-US" sz="2400" kern="1200"/>
        </a:p>
      </dsp:txBody>
      <dsp:txXfrm>
        <a:off x="2686334" y="724"/>
        <a:ext cx="2039231" cy="1223539"/>
      </dsp:txXfrm>
    </dsp:sp>
    <dsp:sp modelId="{E715019B-ADEE-4676-B341-DBC7CCFAB313}">
      <dsp:nvSpPr>
        <dsp:cNvPr id="0" name=""/>
        <dsp:cNvSpPr/>
      </dsp:nvSpPr>
      <dsp:spPr>
        <a:xfrm>
          <a:off x="443179" y="1428186"/>
          <a:ext cx="2039231" cy="12235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Aptos Display" panose="02110004020202020204"/>
            </a:rPr>
            <a:t>Geotechnical</a:t>
          </a:r>
        </a:p>
      </dsp:txBody>
      <dsp:txXfrm>
        <a:off x="443179" y="1428186"/>
        <a:ext cx="2039231" cy="1223539"/>
      </dsp:txXfrm>
    </dsp:sp>
    <dsp:sp modelId="{0B4A1923-3B42-4E43-AD1F-88597B51BBF2}">
      <dsp:nvSpPr>
        <dsp:cNvPr id="0" name=""/>
        <dsp:cNvSpPr/>
      </dsp:nvSpPr>
      <dsp:spPr>
        <a:xfrm>
          <a:off x="2686334" y="1428186"/>
          <a:ext cx="2039231" cy="12235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Aptos Display" panose="02110004020202020204"/>
            </a:rPr>
            <a:t>Civil</a:t>
          </a:r>
        </a:p>
      </dsp:txBody>
      <dsp:txXfrm>
        <a:off x="2686334" y="1428186"/>
        <a:ext cx="2039231" cy="1223539"/>
      </dsp:txXfrm>
    </dsp:sp>
    <dsp:sp modelId="{C06E6969-579B-4A4A-B8C3-CE9186D61103}">
      <dsp:nvSpPr>
        <dsp:cNvPr id="0" name=""/>
        <dsp:cNvSpPr/>
      </dsp:nvSpPr>
      <dsp:spPr>
        <a:xfrm>
          <a:off x="443179" y="2855649"/>
          <a:ext cx="2039231" cy="12235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Aptos Display" panose="02110004020202020204"/>
            </a:rPr>
            <a:t>Environmental</a:t>
          </a:r>
        </a:p>
      </dsp:txBody>
      <dsp:txXfrm>
        <a:off x="443179" y="2855649"/>
        <a:ext cx="2039231" cy="1223539"/>
      </dsp:txXfrm>
    </dsp:sp>
    <dsp:sp modelId="{6D3BEA79-0001-4BE3-8C83-FA94CFC219B2}">
      <dsp:nvSpPr>
        <dsp:cNvPr id="0" name=""/>
        <dsp:cNvSpPr/>
      </dsp:nvSpPr>
      <dsp:spPr>
        <a:xfrm>
          <a:off x="2686334" y="2855649"/>
          <a:ext cx="2039231" cy="12235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Aptos Display" panose="02110004020202020204"/>
            </a:rPr>
            <a:t>Traffic Engineering</a:t>
          </a:r>
          <a:endParaRPr lang="en-US" sz="2400" kern="1200"/>
        </a:p>
      </dsp:txBody>
      <dsp:txXfrm>
        <a:off x="2686334" y="2855649"/>
        <a:ext cx="2039231" cy="12235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AA3C9-29A6-450E-8280-494CDE4E32B7}">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FAF24E-2CE7-4AB5-ABBD-D99F38220E89}">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AU" sz="3500" kern="1200">
              <a:latin typeface="Neue Haas Grotesk Display Pro"/>
            </a:rPr>
            <a:t>What are the pros and cons of each design?</a:t>
          </a:r>
        </a:p>
      </dsp:txBody>
      <dsp:txXfrm>
        <a:off x="696297" y="538547"/>
        <a:ext cx="4171627" cy="2590157"/>
      </dsp:txXfrm>
    </dsp:sp>
    <dsp:sp modelId="{E1A80170-D99B-4D48-B253-E6782AB99703}">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588B7B-534D-4FDE-9CFB-BB943C4674AB}">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AU" sz="3500" kern="1200">
              <a:latin typeface="Neue Haas Grotesk Display Pro"/>
            </a:rPr>
            <a:t>What if you could use different materials? What are the pros and cons for each material?</a:t>
          </a:r>
          <a:endParaRPr lang="en-US" sz="3500" kern="1200">
            <a:latin typeface="Neue Haas Grotesk Display Pro"/>
          </a:endParaRP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E21D3-62C5-4C47-A6DB-18D842F6F897}" type="datetimeFigureOut">
              <a:rPr lang="en-US" smtClean="0"/>
              <a:t>7/3/2025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D757F-1C1F-E541-9857-26C5914060F4}" type="slidenum">
              <a:rPr lang="en-US" smtClean="0"/>
              <a:t>‹#›</a:t>
            </a:fld>
            <a:endParaRPr lang="en-US"/>
          </a:p>
        </p:txBody>
      </p:sp>
    </p:spTree>
    <p:extLst>
      <p:ext uri="{BB962C8B-B14F-4D97-AF65-F5344CB8AC3E}">
        <p14:creationId xmlns:p14="http://schemas.microsoft.com/office/powerpoint/2010/main" val="2423848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Learning extension tips </a:t>
            </a:r>
            <a:r>
              <a:rPr lang="en-US"/>
              <a:t>– Discuss the importance of transport planning with students after watching the video</a:t>
            </a:r>
            <a:endParaRPr lang="en-US" b="0" i="0">
              <a:solidFill>
                <a:srgbClr val="242424"/>
              </a:solidFill>
              <a:effectLst/>
              <a:latin typeface="Segoe UI" panose="020B0502040204020203" pitchFamily="34" charset="0"/>
            </a:endParaRPr>
          </a:p>
          <a:p>
            <a:endParaRPr lang="en-AU"/>
          </a:p>
        </p:txBody>
      </p:sp>
      <p:sp>
        <p:nvSpPr>
          <p:cNvPr id="4" name="Slide Number Placeholder 3"/>
          <p:cNvSpPr>
            <a:spLocks noGrp="1"/>
          </p:cNvSpPr>
          <p:nvPr>
            <p:ph type="sldNum" sz="quarter" idx="5"/>
          </p:nvPr>
        </p:nvSpPr>
        <p:spPr/>
        <p:txBody>
          <a:bodyPr/>
          <a:lstStyle/>
          <a:p>
            <a:fld id="{CB1D757F-1C1F-E541-9857-26C5914060F4}" type="slidenum">
              <a:rPr lang="en-US" smtClean="0"/>
              <a:t>4</a:t>
            </a:fld>
            <a:endParaRPr lang="en-US"/>
          </a:p>
        </p:txBody>
      </p:sp>
    </p:spTree>
    <p:extLst>
      <p:ext uri="{BB962C8B-B14F-4D97-AF65-F5344CB8AC3E}">
        <p14:creationId xmlns:p14="http://schemas.microsoft.com/office/powerpoint/2010/main" val="3247630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Learning extension tips </a:t>
            </a:r>
            <a:r>
              <a:rPr lang="en-US"/>
              <a:t>– Explain what a ‘mode’ of transport is - </a:t>
            </a:r>
            <a:r>
              <a:rPr lang="en-US" b="0" i="0">
                <a:solidFill>
                  <a:srgbClr val="242424"/>
                </a:solidFill>
                <a:effectLst/>
                <a:latin typeface="Segoe UI" panose="020B0502040204020203" pitchFamily="34" charset="0"/>
              </a:rPr>
              <a:t>A mode of transport is a way of moving people or goods from one place to another. Common modes of transport include cars, buses, trains, airplanes, ships, bicycles, walking and of course light rail!</a:t>
            </a:r>
          </a:p>
          <a:p>
            <a:endParaRPr lang="en-US" b="0" i="0">
              <a:solidFill>
                <a:srgbClr val="242424"/>
              </a:solidFill>
              <a:effectLst/>
              <a:latin typeface="Segoe UI" panose="020B0502040204020203" pitchFamily="34" charset="0"/>
            </a:endParaRP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D757F-1C1F-E541-9857-26C5914060F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404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Discussion –</a:t>
            </a:r>
            <a:r>
              <a:rPr lang="en-US"/>
              <a:t> you might live within 2km of the new stage of light rail. </a:t>
            </a:r>
          </a:p>
          <a:p>
            <a:endParaRPr lang="en-US"/>
          </a:p>
          <a:p>
            <a:r>
              <a:rPr lang="en-US"/>
              <a:t>Let’s take a look at where Stage 3 is going [play video].</a:t>
            </a:r>
          </a:p>
          <a:p>
            <a:endParaRPr lang="en-US"/>
          </a:p>
          <a:p>
            <a:r>
              <a:rPr lang="en-US" b="1"/>
              <a:t>Lesson extension idea -</a:t>
            </a:r>
            <a:r>
              <a:rPr lang="en-US"/>
              <a:t>  </a:t>
            </a:r>
            <a:r>
              <a:rPr lang="en-US" b="0"/>
              <a:t>Let’s get out a map and see where you live,. Is it close to any forms of public transport and soon to be Stage 3?</a:t>
            </a:r>
            <a:endParaRPr lang="en-AU"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D757F-1C1F-E541-9857-26C5914060F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81035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Discussion -</a:t>
            </a:r>
            <a:r>
              <a:rPr lang="en-US"/>
              <a:t> There are lots of people that work to design and build Gold Coast Light Rail Stage 3. In March 2025 there were more than 800 people upgrading utilities and building light rail tracks. Maybe some of your family and friends work on the project?</a:t>
            </a:r>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D757F-1C1F-E541-9857-26C5914060F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58943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7F6B0-1803-08CE-AB67-CD7549C43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645A40-19D8-A240-A634-DF7621D62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CE1149-485B-2A98-1A73-2B2616253A00}"/>
              </a:ext>
            </a:extLst>
          </p:cNvPr>
          <p:cNvSpPr>
            <a:spLocks noGrp="1"/>
          </p:cNvSpPr>
          <p:nvPr>
            <p:ph type="body" idx="1"/>
          </p:nvPr>
        </p:nvSpPr>
        <p:spPr/>
        <p:txBody>
          <a:bodyPr/>
          <a:lstStyle/>
          <a:p>
            <a:r>
              <a:rPr lang="en-US" b="1"/>
              <a:t>Discussion -</a:t>
            </a:r>
            <a:r>
              <a:rPr lang="en-US"/>
              <a:t> There are lots of people that work to design and build Gold Coast Light Rail Stage 3. In March 2025 there were more than 800 people upgrading utilities and building light rail tracks. Maybe some of your family and friends work on the project?</a:t>
            </a:r>
            <a:endParaRPr lang="en-AU"/>
          </a:p>
        </p:txBody>
      </p:sp>
      <p:sp>
        <p:nvSpPr>
          <p:cNvPr id="4" name="Slide Number Placeholder 3">
            <a:extLst>
              <a:ext uri="{FF2B5EF4-FFF2-40B4-BE49-F238E27FC236}">
                <a16:creationId xmlns:a16="http://schemas.microsoft.com/office/drawing/2014/main" id="{ED76FF55-9559-E9BD-2E68-D2B25371BA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D757F-1C1F-E541-9857-26C5914060F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05633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058DE-0AA6-B0FB-9759-4810CA9B6D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BB026-04F8-4E6B-2473-1E9C9F7F66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6377BA-09B9-9710-8FEF-C1AA45DF2C0F}"/>
              </a:ext>
            </a:extLst>
          </p:cNvPr>
          <p:cNvSpPr>
            <a:spLocks noGrp="1"/>
          </p:cNvSpPr>
          <p:nvPr>
            <p:ph type="body" idx="1"/>
          </p:nvPr>
        </p:nvSpPr>
        <p:spPr/>
        <p:txBody>
          <a:bodyPr/>
          <a:lstStyle/>
          <a:p>
            <a:endParaRPr lang="en-AU" b="0"/>
          </a:p>
        </p:txBody>
      </p:sp>
      <p:sp>
        <p:nvSpPr>
          <p:cNvPr id="4" name="Slide Number Placeholder 3">
            <a:extLst>
              <a:ext uri="{FF2B5EF4-FFF2-40B4-BE49-F238E27FC236}">
                <a16:creationId xmlns:a16="http://schemas.microsoft.com/office/drawing/2014/main" id="{2C075C0C-BB6A-6554-A090-22F047BBAA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D757F-1C1F-E541-9857-26C5914060F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5923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Talking Points: </a:t>
            </a:r>
          </a:p>
          <a:p>
            <a:pPr marL="285750" indent="-285750">
              <a:buFont typeface="Arial" panose="020B0604020202020204" pitchFamily="34" charset="0"/>
              <a:buChar char="•"/>
            </a:pPr>
            <a:r>
              <a:rPr lang="en-AU"/>
              <a:t>Types of Bridges and their supports</a:t>
            </a:r>
          </a:p>
          <a:p>
            <a:pPr marL="285750" indent="-285750">
              <a:buFont typeface="Arial" panose="020B0604020202020204" pitchFamily="34" charset="0"/>
              <a:buChar char="•"/>
            </a:pPr>
            <a:r>
              <a:rPr lang="en-AU"/>
              <a:t>Why different bridge designs might be used</a:t>
            </a:r>
          </a:p>
          <a:p>
            <a:pPr marL="285750" indent="-285750">
              <a:buFont typeface="Arial" panose="020B0604020202020204" pitchFamily="34" charset="0"/>
              <a:buChar char="•"/>
            </a:pPr>
            <a:r>
              <a:rPr lang="en-AU"/>
              <a:t>Talk about the importance of connections </a:t>
            </a:r>
          </a:p>
          <a:p>
            <a:pPr marL="285750" indent="-285750">
              <a:buFont typeface="Arial" panose="020B0604020202020204" pitchFamily="34" charset="0"/>
              <a:buChar char="•"/>
            </a:pPr>
            <a:r>
              <a:rPr lang="en-AU"/>
              <a:t>Talk about bridges and their weaknesses</a:t>
            </a:r>
          </a:p>
          <a:p>
            <a:pPr marL="285750" indent="-285750">
              <a:buFont typeface="Arial" panose="020B0604020202020204" pitchFamily="34" charset="0"/>
              <a:buChar char="•"/>
            </a:pPr>
            <a:r>
              <a:rPr lang="en-AU"/>
              <a:t>Mention the types of bridges on the right (suspension and beam) wont be suited to this exercise as they require support underneath or via cables.</a:t>
            </a:r>
          </a:p>
          <a:p>
            <a:endParaRPr lang="en-AU"/>
          </a:p>
        </p:txBody>
      </p:sp>
      <p:sp>
        <p:nvSpPr>
          <p:cNvPr id="4" name="Slide Number Placeholder 3"/>
          <p:cNvSpPr>
            <a:spLocks noGrp="1"/>
          </p:cNvSpPr>
          <p:nvPr>
            <p:ph type="sldNum" sz="quarter" idx="5"/>
          </p:nvPr>
        </p:nvSpPr>
        <p:spPr/>
        <p:txBody>
          <a:bodyPr/>
          <a:lstStyle/>
          <a:p>
            <a:fld id="{CB1D757F-1C1F-E541-9857-26C5914060F4}" type="slidenum">
              <a:rPr lang="en-US" smtClean="0"/>
              <a:t>17</a:t>
            </a:fld>
            <a:endParaRPr lang="en-US"/>
          </a:p>
        </p:txBody>
      </p:sp>
    </p:spTree>
    <p:extLst>
      <p:ext uri="{BB962C8B-B14F-4D97-AF65-F5344CB8AC3E}">
        <p14:creationId xmlns:p14="http://schemas.microsoft.com/office/powerpoint/2010/main" val="1266394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4D1C55-A3A5-F201-F1FB-EC0EF262697E}"/>
              </a:ext>
            </a:extLst>
          </p:cNvPr>
          <p:cNvSpPr/>
          <p:nvPr userDrawn="1"/>
        </p:nvSpPr>
        <p:spPr>
          <a:xfrm>
            <a:off x="0" y="0"/>
            <a:ext cx="12192000" cy="68579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2"/>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5" name="Picture 4">
            <a:extLst>
              <a:ext uri="{FF2B5EF4-FFF2-40B4-BE49-F238E27FC236}">
                <a16:creationId xmlns:a16="http://schemas.microsoft.com/office/drawing/2014/main" id="{9C508EEC-506A-1EAB-1BC2-753EB64FBD17}"/>
              </a:ext>
            </a:extLst>
          </p:cNvPr>
          <p:cNvPicPr>
            <a:picLocks noChangeAspect="1"/>
          </p:cNvPicPr>
          <p:nvPr userDrawn="1"/>
        </p:nvPicPr>
        <p:blipFill>
          <a:blip r:embed="rId2" cstate="screen">
            <a:extLst>
              <a:ext uri="{28A0092B-C50C-407E-A947-70E740481C1C}">
                <a14:useLocalDpi xmlns:a14="http://schemas.microsoft.com/office/drawing/2010/main"/>
              </a:ext>
            </a:extLst>
          </a:blip>
          <a:srcRect t="-1208" r="-88" b="-1448"/>
          <a:stretch/>
        </p:blipFill>
        <p:spPr>
          <a:xfrm>
            <a:off x="745724" y="246580"/>
            <a:ext cx="3867373" cy="969169"/>
          </a:xfrm>
          <a:prstGeom prst="rect">
            <a:avLst/>
          </a:prstGeom>
        </p:spPr>
      </p:pic>
    </p:spTree>
    <p:extLst>
      <p:ext uri="{BB962C8B-B14F-4D97-AF65-F5344CB8AC3E}">
        <p14:creationId xmlns:p14="http://schemas.microsoft.com/office/powerpoint/2010/main" val="4231803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4D1C55-A3A5-F201-F1FB-EC0EF262697E}"/>
              </a:ext>
            </a:extLst>
          </p:cNvPr>
          <p:cNvSpPr/>
          <p:nvPr userDrawn="1"/>
        </p:nvSpPr>
        <p:spPr>
          <a:xfrm>
            <a:off x="0" y="0"/>
            <a:ext cx="12192000" cy="56717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2"/>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11" name="Picture 10" descr="A black background with white text&#10;&#10;AI-generated content may be incorrect.">
            <a:extLst>
              <a:ext uri="{FF2B5EF4-FFF2-40B4-BE49-F238E27FC236}">
                <a16:creationId xmlns:a16="http://schemas.microsoft.com/office/drawing/2014/main" id="{0D358B7C-2FEA-D973-1AE8-56BA8B4EC46B}"/>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3525" t="20749" r="11686" b="22913"/>
          <a:stretch/>
        </p:blipFill>
        <p:spPr>
          <a:xfrm>
            <a:off x="838200" y="136525"/>
            <a:ext cx="4695852" cy="1020246"/>
          </a:xfrm>
          <a:prstGeom prst="rect">
            <a:avLst/>
          </a:prstGeom>
        </p:spPr>
      </p:pic>
      <p:pic>
        <p:nvPicPr>
          <p:cNvPr id="9" name="Picture 8">
            <a:extLst>
              <a:ext uri="{FF2B5EF4-FFF2-40B4-BE49-F238E27FC236}">
                <a16:creationId xmlns:a16="http://schemas.microsoft.com/office/drawing/2014/main" id="{A71F6297-9CE3-5B23-FFBC-9BB5BCCB0346}"/>
              </a:ext>
            </a:extLst>
          </p:cNvPr>
          <p:cNvPicPr>
            <a:picLocks noChangeAspect="1"/>
          </p:cNvPicPr>
          <p:nvPr userDrawn="1"/>
        </p:nvPicPr>
        <p:blipFill>
          <a:blip r:embed="rId3"/>
          <a:stretch>
            <a:fillRect/>
          </a:stretch>
        </p:blipFill>
        <p:spPr>
          <a:xfrm>
            <a:off x="824416" y="5813974"/>
            <a:ext cx="10543168" cy="802197"/>
          </a:xfrm>
          <a:prstGeom prst="rect">
            <a:avLst/>
          </a:prstGeom>
        </p:spPr>
      </p:pic>
    </p:spTree>
    <p:extLst>
      <p:ext uri="{BB962C8B-B14F-4D97-AF65-F5344CB8AC3E}">
        <p14:creationId xmlns:p14="http://schemas.microsoft.com/office/powerpoint/2010/main" val="4231803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2" name="Picture 11" descr="A group of men wearing orange jackets and helmets working on a construction site&#10;&#10;AI-generated content may be incorrect.">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52400"/>
            <a:ext cx="12192000" cy="5898292"/>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0" y="-152400"/>
            <a:ext cx="12192000" cy="5898292"/>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11" name="Picture 10" descr="A black background with white text&#10;&#10;AI-generated content may be incorrect.">
            <a:extLst>
              <a:ext uri="{FF2B5EF4-FFF2-40B4-BE49-F238E27FC236}">
                <a16:creationId xmlns:a16="http://schemas.microsoft.com/office/drawing/2014/main" id="{0D358B7C-2FEA-D973-1AE8-56BA8B4EC46B}"/>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3525" t="20749" r="11686" b="22913"/>
          <a:stretch/>
        </p:blipFill>
        <p:spPr>
          <a:xfrm>
            <a:off x="838200" y="136525"/>
            <a:ext cx="4695852" cy="1020246"/>
          </a:xfrm>
          <a:prstGeom prst="rect">
            <a:avLst/>
          </a:prstGeom>
        </p:spPr>
      </p:pic>
      <p:pic>
        <p:nvPicPr>
          <p:cNvPr id="4" name="Picture 3">
            <a:extLst>
              <a:ext uri="{FF2B5EF4-FFF2-40B4-BE49-F238E27FC236}">
                <a16:creationId xmlns:a16="http://schemas.microsoft.com/office/drawing/2014/main" id="{9A4D209D-209D-41ED-122F-9C7627497160}"/>
              </a:ext>
            </a:extLst>
          </p:cNvPr>
          <p:cNvPicPr>
            <a:picLocks noChangeAspect="1"/>
          </p:cNvPicPr>
          <p:nvPr userDrawn="1"/>
        </p:nvPicPr>
        <p:blipFill>
          <a:blip r:embed="rId4"/>
          <a:stretch>
            <a:fillRect/>
          </a:stretch>
        </p:blipFill>
        <p:spPr>
          <a:xfrm>
            <a:off x="824416" y="5813974"/>
            <a:ext cx="10543168" cy="802197"/>
          </a:xfrm>
          <a:prstGeom prst="rect">
            <a:avLst/>
          </a:prstGeom>
        </p:spPr>
      </p:pic>
    </p:spTree>
    <p:extLst>
      <p:ext uri="{BB962C8B-B14F-4D97-AF65-F5344CB8AC3E}">
        <p14:creationId xmlns:p14="http://schemas.microsoft.com/office/powerpoint/2010/main" val="3845285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08074" y="-339491"/>
            <a:ext cx="11559114" cy="5986528"/>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0" y="0"/>
            <a:ext cx="9144000" cy="5647038"/>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11" name="Picture 10" descr="A black background with white text&#10;&#10;AI-generated content may be incorrect.">
            <a:extLst>
              <a:ext uri="{FF2B5EF4-FFF2-40B4-BE49-F238E27FC236}">
                <a16:creationId xmlns:a16="http://schemas.microsoft.com/office/drawing/2014/main" id="{0D358B7C-2FEA-D973-1AE8-56BA8B4EC46B}"/>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3525" t="20749" r="11686" b="22913"/>
          <a:stretch/>
        </p:blipFill>
        <p:spPr>
          <a:xfrm>
            <a:off x="838200" y="136525"/>
            <a:ext cx="4695852" cy="1020246"/>
          </a:xfrm>
          <a:prstGeom prst="rect">
            <a:avLst/>
          </a:prstGeom>
        </p:spPr>
      </p:pic>
      <p:pic>
        <p:nvPicPr>
          <p:cNvPr id="4" name="Picture 3">
            <a:extLst>
              <a:ext uri="{FF2B5EF4-FFF2-40B4-BE49-F238E27FC236}">
                <a16:creationId xmlns:a16="http://schemas.microsoft.com/office/drawing/2014/main" id="{550A348A-921A-907F-72B0-76F29DBDBA86}"/>
              </a:ext>
            </a:extLst>
          </p:cNvPr>
          <p:cNvPicPr>
            <a:picLocks noChangeAspect="1"/>
          </p:cNvPicPr>
          <p:nvPr userDrawn="1"/>
        </p:nvPicPr>
        <p:blipFill>
          <a:blip r:embed="rId4"/>
          <a:stretch>
            <a:fillRect/>
          </a:stretch>
        </p:blipFill>
        <p:spPr>
          <a:xfrm>
            <a:off x="824416" y="5813974"/>
            <a:ext cx="10543168" cy="802197"/>
          </a:xfrm>
          <a:prstGeom prst="rect">
            <a:avLst/>
          </a:prstGeom>
        </p:spPr>
      </p:pic>
    </p:spTree>
    <p:extLst>
      <p:ext uri="{BB962C8B-B14F-4D97-AF65-F5344CB8AC3E}">
        <p14:creationId xmlns:p14="http://schemas.microsoft.com/office/powerpoint/2010/main" val="590455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0932"/>
          <a:stretch/>
        </p:blipFill>
        <p:spPr>
          <a:xfrm>
            <a:off x="716692" y="12597"/>
            <a:ext cx="11475308" cy="5659154"/>
          </a:xfrm>
          <a:prstGeom prst="rect">
            <a:avLst/>
          </a:prstGeom>
        </p:spPr>
      </p:pic>
      <p:sp>
        <p:nvSpPr>
          <p:cNvPr id="4" name="Rectangle 3">
            <a:extLst>
              <a:ext uri="{FF2B5EF4-FFF2-40B4-BE49-F238E27FC236}">
                <a16:creationId xmlns:a16="http://schemas.microsoft.com/office/drawing/2014/main" id="{52A5435C-64E9-BF71-2165-8B35BF9AA64E}"/>
              </a:ext>
            </a:extLst>
          </p:cNvPr>
          <p:cNvSpPr/>
          <p:nvPr userDrawn="1"/>
        </p:nvSpPr>
        <p:spPr>
          <a:xfrm>
            <a:off x="0" y="-1"/>
            <a:ext cx="6795247" cy="5671751"/>
          </a:xfrm>
          <a:prstGeom prst="rect">
            <a:avLst/>
          </a:prstGeom>
          <a:gradFill>
            <a:gsLst>
              <a:gs pos="0">
                <a:schemeClr val="tx2">
                  <a:lumMod val="0"/>
                </a:schemeClr>
              </a:gs>
              <a:gs pos="48000">
                <a:schemeClr val="accent3">
                  <a:alpha val="93957"/>
                  <a:lumMod val="81386"/>
                </a:schemeClr>
              </a:gs>
              <a:gs pos="100000">
                <a:schemeClr val="accent3">
                  <a:alpha val="0"/>
                  <a:lumMod val="0"/>
                </a:schemeClr>
              </a:gs>
            </a:gsLst>
            <a:lin ang="21594000" scaled="0"/>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7158318"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11" name="Picture 10" descr="A black background with white text&#10;&#10;AI-generated content may be incorrect.">
            <a:extLst>
              <a:ext uri="{FF2B5EF4-FFF2-40B4-BE49-F238E27FC236}">
                <a16:creationId xmlns:a16="http://schemas.microsoft.com/office/drawing/2014/main" id="{0D358B7C-2FEA-D973-1AE8-56BA8B4EC46B}"/>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3525" t="20749" r="11686" b="22913"/>
          <a:stretch/>
        </p:blipFill>
        <p:spPr>
          <a:xfrm>
            <a:off x="838200" y="136525"/>
            <a:ext cx="4695852" cy="1020246"/>
          </a:xfrm>
          <a:prstGeom prst="rect">
            <a:avLst/>
          </a:prstGeom>
        </p:spPr>
      </p:pic>
      <p:pic>
        <p:nvPicPr>
          <p:cNvPr id="7" name="Picture 6">
            <a:extLst>
              <a:ext uri="{FF2B5EF4-FFF2-40B4-BE49-F238E27FC236}">
                <a16:creationId xmlns:a16="http://schemas.microsoft.com/office/drawing/2014/main" id="{2263FF8C-A6DA-CB8A-C9A4-CB18100DB8F7}"/>
              </a:ext>
            </a:extLst>
          </p:cNvPr>
          <p:cNvPicPr>
            <a:picLocks noChangeAspect="1"/>
          </p:cNvPicPr>
          <p:nvPr userDrawn="1"/>
        </p:nvPicPr>
        <p:blipFill>
          <a:blip r:embed="rId4"/>
          <a:stretch>
            <a:fillRect/>
          </a:stretch>
        </p:blipFill>
        <p:spPr>
          <a:xfrm>
            <a:off x="824416" y="5813974"/>
            <a:ext cx="10543168" cy="802197"/>
          </a:xfrm>
          <a:prstGeom prst="rect">
            <a:avLst/>
          </a:prstGeom>
        </p:spPr>
      </p:pic>
    </p:spTree>
    <p:extLst>
      <p:ext uri="{BB962C8B-B14F-4D97-AF65-F5344CB8AC3E}">
        <p14:creationId xmlns:p14="http://schemas.microsoft.com/office/powerpoint/2010/main" val="3843991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1"/>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sp>
        <p:nvSpPr>
          <p:cNvPr id="5" name="Footer Placeholder 4">
            <a:extLst>
              <a:ext uri="{FF2B5EF4-FFF2-40B4-BE49-F238E27FC236}">
                <a16:creationId xmlns:a16="http://schemas.microsoft.com/office/drawing/2014/main" id="{8396DD39-E95A-6776-E33E-B931B4827FE7}"/>
              </a:ext>
            </a:extLst>
          </p:cNvPr>
          <p:cNvSpPr>
            <a:spLocks noGrp="1"/>
          </p:cNvSpPr>
          <p:nvPr>
            <p:ph type="ftr" sz="quarter" idx="11"/>
          </p:nvPr>
        </p:nvSpPr>
        <p:spPr/>
        <p:txBody>
          <a:bodyPr/>
          <a:lstStyle>
            <a:lvl1pPr>
              <a:defRPr>
                <a:solidFill>
                  <a:schemeClr val="tx1"/>
                </a:solidFill>
              </a:defRPr>
            </a:lvl1pPr>
          </a:lstStyle>
          <a:p>
            <a:r>
              <a:rPr lang="en-US"/>
              <a:t>Gold Coast Light Rail Stage 3 | Science Tram</a:t>
            </a:r>
          </a:p>
        </p:txBody>
      </p:sp>
      <p:sp>
        <p:nvSpPr>
          <p:cNvPr id="6" name="Slide Number Placeholder 5">
            <a:extLst>
              <a:ext uri="{FF2B5EF4-FFF2-40B4-BE49-F238E27FC236}">
                <a16:creationId xmlns:a16="http://schemas.microsoft.com/office/drawing/2014/main" id="{A74F31DF-935E-03E1-080F-DE1D1001EBC6}"/>
              </a:ext>
            </a:extLst>
          </p:cNvPr>
          <p:cNvSpPr>
            <a:spLocks noGrp="1"/>
          </p:cNvSpPr>
          <p:nvPr>
            <p:ph type="sldNum" sz="quarter" idx="12"/>
          </p:nvPr>
        </p:nvSpPr>
        <p:spPr/>
        <p:txBody>
          <a:bodyPr/>
          <a:lstStyle>
            <a:lvl1pPr>
              <a:defRPr>
                <a:solidFill>
                  <a:schemeClr val="tx1"/>
                </a:solidFill>
              </a:defRPr>
            </a:lvl1pPr>
          </a:lstStyle>
          <a:p>
            <a:fld id="{450B5562-A622-9344-933B-D02B8963DA02}" type="slidenum">
              <a:rPr lang="en-US" smtClean="0"/>
              <a:pPr/>
              <a:t>‹#›</a:t>
            </a:fld>
            <a:endParaRPr lang="en-US"/>
          </a:p>
        </p:txBody>
      </p:sp>
      <p:pic>
        <p:nvPicPr>
          <p:cNvPr id="8" name="Picture 7" descr="A black background with a blue and yellow square&#10;&#10;AI-generated content may be incorrect.">
            <a:extLst>
              <a:ext uri="{FF2B5EF4-FFF2-40B4-BE49-F238E27FC236}">
                <a16:creationId xmlns:a16="http://schemas.microsoft.com/office/drawing/2014/main" id="{E2740DF6-518E-3B5B-DD97-410E509CE13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84800" y="341523"/>
            <a:ext cx="4500000" cy="732477"/>
          </a:xfrm>
          <a:prstGeom prst="rect">
            <a:avLst/>
          </a:prstGeom>
        </p:spPr>
      </p:pic>
    </p:spTree>
    <p:extLst>
      <p:ext uri="{BB962C8B-B14F-4D97-AF65-F5344CB8AC3E}">
        <p14:creationId xmlns:p14="http://schemas.microsoft.com/office/powerpoint/2010/main" val="2341104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55579E-CFE2-89AF-F5AB-59ECE04D6CFC}"/>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1718810"/>
            <a:ext cx="6855372" cy="1856820"/>
          </a:xfrm>
        </p:spPr>
        <p:txBody>
          <a:bodyPr anchor="b"/>
          <a:lstStyle>
            <a:lvl1pPr algn="l">
              <a:defRPr sz="6000">
                <a:solidFill>
                  <a:schemeClr val="accent3"/>
                </a:solidFill>
              </a:defRPr>
            </a:lvl1pPr>
          </a:lstStyle>
          <a:p>
            <a:r>
              <a:rPr lang="en-GB"/>
              <a:t>Divider Slide - title</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3771178"/>
            <a:ext cx="9144000" cy="120359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sp>
        <p:nvSpPr>
          <p:cNvPr id="5" name="Footer Placeholder 4">
            <a:extLst>
              <a:ext uri="{FF2B5EF4-FFF2-40B4-BE49-F238E27FC236}">
                <a16:creationId xmlns:a16="http://schemas.microsoft.com/office/drawing/2014/main" id="{8396DD39-E95A-6776-E33E-B931B4827FE7}"/>
              </a:ext>
            </a:extLst>
          </p:cNvPr>
          <p:cNvSpPr>
            <a:spLocks noGrp="1"/>
          </p:cNvSpPr>
          <p:nvPr>
            <p:ph type="ftr" sz="quarter" idx="11"/>
          </p:nvPr>
        </p:nvSpPr>
        <p:spPr/>
        <p:txBody>
          <a:bodyPr/>
          <a:lstStyle>
            <a:lvl1pPr>
              <a:defRPr>
                <a:solidFill>
                  <a:schemeClr val="tx1"/>
                </a:solidFill>
              </a:defRPr>
            </a:lvl1pPr>
          </a:lstStyle>
          <a:p>
            <a:r>
              <a:rPr lang="en-US"/>
              <a:t>Gold Coast Light Rail Stage 3 | </a:t>
            </a:r>
            <a:r>
              <a:rPr lang="en-US" b="1"/>
              <a:t>Science</a:t>
            </a:r>
            <a:r>
              <a:rPr lang="en-US"/>
              <a:t> Tram</a:t>
            </a:r>
          </a:p>
        </p:txBody>
      </p:sp>
      <p:sp>
        <p:nvSpPr>
          <p:cNvPr id="6" name="Slide Number Placeholder 5">
            <a:extLst>
              <a:ext uri="{FF2B5EF4-FFF2-40B4-BE49-F238E27FC236}">
                <a16:creationId xmlns:a16="http://schemas.microsoft.com/office/drawing/2014/main" id="{A74F31DF-935E-03E1-080F-DE1D1001EBC6}"/>
              </a:ext>
            </a:extLst>
          </p:cNvPr>
          <p:cNvSpPr>
            <a:spLocks noGrp="1"/>
          </p:cNvSpPr>
          <p:nvPr>
            <p:ph type="sldNum" sz="quarter" idx="12"/>
          </p:nvPr>
        </p:nvSpPr>
        <p:spPr/>
        <p:txBody>
          <a:bodyPr/>
          <a:lstStyle>
            <a:lvl1pPr>
              <a:defRPr>
                <a:solidFill>
                  <a:schemeClr val="tx1"/>
                </a:solidFill>
              </a:defRPr>
            </a:lvl1pPr>
          </a:lstStyle>
          <a:p>
            <a:fld id="{450B5562-A622-9344-933B-D02B8963DA02}" type="slidenum">
              <a:rPr lang="en-US" smtClean="0"/>
              <a:pPr/>
              <a:t>‹#›</a:t>
            </a:fld>
            <a:endParaRPr lang="en-US"/>
          </a:p>
        </p:txBody>
      </p:sp>
    </p:spTree>
    <p:extLst>
      <p:ext uri="{BB962C8B-B14F-4D97-AF65-F5344CB8AC3E}">
        <p14:creationId xmlns:p14="http://schemas.microsoft.com/office/powerpoint/2010/main" val="2723195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55579E-CFE2-89AF-F5AB-59ECE04D6CFC}"/>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1718810"/>
            <a:ext cx="6855372" cy="1856820"/>
          </a:xfrm>
        </p:spPr>
        <p:txBody>
          <a:bodyPr anchor="b"/>
          <a:lstStyle>
            <a:lvl1pPr algn="l">
              <a:defRPr sz="6000">
                <a:solidFill>
                  <a:schemeClr val="accent4"/>
                </a:solidFill>
              </a:defRPr>
            </a:lvl1pPr>
          </a:lstStyle>
          <a:p>
            <a:r>
              <a:rPr lang="en-GB"/>
              <a:t>Divider Slide - title</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3771178"/>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sp>
        <p:nvSpPr>
          <p:cNvPr id="5" name="Footer Placeholder 4">
            <a:extLst>
              <a:ext uri="{FF2B5EF4-FFF2-40B4-BE49-F238E27FC236}">
                <a16:creationId xmlns:a16="http://schemas.microsoft.com/office/drawing/2014/main" id="{8396DD39-E95A-6776-E33E-B931B4827FE7}"/>
              </a:ext>
            </a:extLst>
          </p:cNvPr>
          <p:cNvSpPr>
            <a:spLocks noGrp="1"/>
          </p:cNvSpPr>
          <p:nvPr>
            <p:ph type="ftr" sz="quarter" idx="11"/>
          </p:nvPr>
        </p:nvSpPr>
        <p:spPr/>
        <p:txBody>
          <a:bodyPr/>
          <a:lstStyle>
            <a:lvl1pPr>
              <a:defRPr>
                <a:solidFill>
                  <a:schemeClr val="bg1"/>
                </a:solidFill>
              </a:defRPr>
            </a:lvl1pPr>
          </a:lstStyle>
          <a:p>
            <a:r>
              <a:rPr lang="en-US"/>
              <a:t>Gold Coast Light Rail Stage 3 |</a:t>
            </a:r>
            <a:r>
              <a:rPr lang="en-US" b="1"/>
              <a:t> Science </a:t>
            </a:r>
            <a:r>
              <a:rPr lang="en-US"/>
              <a:t>Tram</a:t>
            </a:r>
          </a:p>
        </p:txBody>
      </p:sp>
      <p:sp>
        <p:nvSpPr>
          <p:cNvPr id="6" name="Slide Number Placeholder 5">
            <a:extLst>
              <a:ext uri="{FF2B5EF4-FFF2-40B4-BE49-F238E27FC236}">
                <a16:creationId xmlns:a16="http://schemas.microsoft.com/office/drawing/2014/main" id="{A74F31DF-935E-03E1-080F-DE1D1001EBC6}"/>
              </a:ext>
            </a:extLst>
          </p:cNvPr>
          <p:cNvSpPr>
            <a:spLocks noGrp="1"/>
          </p:cNvSpPr>
          <p:nvPr>
            <p:ph type="sldNum" sz="quarter" idx="12"/>
          </p:nvPr>
        </p:nvSpPr>
        <p:spPr/>
        <p:txBody>
          <a:bodyPr/>
          <a:lstStyle>
            <a:lvl1pPr>
              <a:defRPr>
                <a:solidFill>
                  <a:schemeClr val="bg1"/>
                </a:solidFill>
              </a:defRPr>
            </a:lvl1pPr>
          </a:lstStyle>
          <a:p>
            <a:fld id="{450B5562-A622-9344-933B-D02B8963DA02}" type="slidenum">
              <a:rPr lang="en-US" smtClean="0"/>
              <a:pPr/>
              <a:t>‹#›</a:t>
            </a:fld>
            <a:endParaRPr lang="en-US"/>
          </a:p>
        </p:txBody>
      </p:sp>
    </p:spTree>
    <p:extLst>
      <p:ext uri="{BB962C8B-B14F-4D97-AF65-F5344CB8AC3E}">
        <p14:creationId xmlns:p14="http://schemas.microsoft.com/office/powerpoint/2010/main" val="2316838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B34241-BF21-C37F-0674-3CDEFDF66C30}"/>
              </a:ext>
            </a:extLst>
          </p:cNvPr>
          <p:cNvSpPr/>
          <p:nvPr userDrawn="1"/>
        </p:nvSpPr>
        <p:spPr>
          <a:xfrm>
            <a:off x="0" y="0"/>
            <a:ext cx="60198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42790D-1DBB-103D-E15E-5F9A4DD15785}"/>
              </a:ext>
            </a:extLst>
          </p:cNvPr>
          <p:cNvSpPr>
            <a:spLocks noGrp="1"/>
          </p:cNvSpPr>
          <p:nvPr>
            <p:ph type="title"/>
          </p:nvPr>
        </p:nvSpPr>
        <p:spPr>
          <a:xfrm>
            <a:off x="838201" y="365125"/>
            <a:ext cx="4760742" cy="1325563"/>
          </a:xfrm>
        </p:spPr>
        <p:txBody>
          <a:bodyPr/>
          <a:lstStyle>
            <a:lvl1pPr>
              <a:defRPr>
                <a:solidFill>
                  <a:schemeClr val="accent4"/>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D6F2B5-1BBC-622F-0C9B-028FB7391D30}"/>
              </a:ext>
            </a:extLst>
          </p:cNvPr>
          <p:cNvSpPr>
            <a:spLocks noGrp="1"/>
          </p:cNvSpPr>
          <p:nvPr>
            <p:ph sz="half" idx="1"/>
          </p:nvPr>
        </p:nvSpPr>
        <p:spPr>
          <a:xfrm>
            <a:off x="838201" y="1961979"/>
            <a:ext cx="4760742" cy="41230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D752725F-92FE-615E-46A4-BC4F8CCC4220}"/>
              </a:ext>
            </a:extLst>
          </p:cNvPr>
          <p:cNvSpPr>
            <a:spLocks noGrp="1"/>
          </p:cNvSpPr>
          <p:nvPr>
            <p:ph type="ftr" sz="quarter" idx="11"/>
          </p:nvPr>
        </p:nvSpPr>
        <p:spPr>
          <a:xfrm>
            <a:off x="838200" y="6356350"/>
            <a:ext cx="4114800" cy="365125"/>
          </a:xfrm>
        </p:spPr>
        <p:txBody>
          <a:bodyPr/>
          <a:lstStyle>
            <a:lvl1pPr>
              <a:defRPr>
                <a:solidFill>
                  <a:schemeClr val="bg2"/>
                </a:solidFill>
              </a:defRPr>
            </a:lvl1pPr>
          </a:lstStyle>
          <a:p>
            <a:r>
              <a:rPr lang="en-US"/>
              <a:t>Gold Coast Light Rail Stage 3 | </a:t>
            </a:r>
            <a:r>
              <a:rPr lang="en-US" b="1"/>
              <a:t>Science </a:t>
            </a:r>
            <a:r>
              <a:rPr lang="en-US"/>
              <a:t>Tram</a:t>
            </a:r>
          </a:p>
        </p:txBody>
      </p:sp>
      <p:sp>
        <p:nvSpPr>
          <p:cNvPr id="7" name="Slide Number Placeholder 6">
            <a:extLst>
              <a:ext uri="{FF2B5EF4-FFF2-40B4-BE49-F238E27FC236}">
                <a16:creationId xmlns:a16="http://schemas.microsoft.com/office/drawing/2014/main" id="{369FBB4D-2C3C-1252-A4D4-AEA126809C9B}"/>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8" name="Picture Placeholder 2">
            <a:extLst>
              <a:ext uri="{FF2B5EF4-FFF2-40B4-BE49-F238E27FC236}">
                <a16:creationId xmlns:a16="http://schemas.microsoft.com/office/drawing/2014/main" id="{17A0EB1A-7EAC-E43F-0547-694764A4BBD9}"/>
              </a:ext>
            </a:extLst>
          </p:cNvPr>
          <p:cNvSpPr>
            <a:spLocks noGrp="1"/>
          </p:cNvSpPr>
          <p:nvPr>
            <p:ph type="pic" idx="13"/>
          </p:nvPr>
        </p:nvSpPr>
        <p:spPr>
          <a:xfrm>
            <a:off x="6019800" y="0"/>
            <a:ext cx="61722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236499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2790D-1DBB-103D-E15E-5F9A4DD15785}"/>
              </a:ext>
            </a:extLst>
          </p:cNvPr>
          <p:cNvSpPr>
            <a:spLocks noGrp="1"/>
          </p:cNvSpPr>
          <p:nvPr>
            <p:ph type="title"/>
          </p:nvPr>
        </p:nvSpPr>
        <p:spPr>
          <a:xfrm>
            <a:off x="838201" y="365125"/>
            <a:ext cx="4760742" cy="1325563"/>
          </a:xfrm>
        </p:spPr>
        <p:txBody>
          <a:bodyPr/>
          <a:lstStyle>
            <a:lvl1pPr>
              <a:defRPr>
                <a:solidFill>
                  <a:schemeClr val="accent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D6F2B5-1BBC-622F-0C9B-028FB7391D30}"/>
              </a:ext>
            </a:extLst>
          </p:cNvPr>
          <p:cNvSpPr>
            <a:spLocks noGrp="1"/>
          </p:cNvSpPr>
          <p:nvPr>
            <p:ph sz="half" idx="1"/>
          </p:nvPr>
        </p:nvSpPr>
        <p:spPr>
          <a:xfrm>
            <a:off x="838201" y="1961979"/>
            <a:ext cx="4760742" cy="4123080"/>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D752725F-92FE-615E-46A4-BC4F8CCC4220}"/>
              </a:ext>
            </a:extLst>
          </p:cNvPr>
          <p:cNvSpPr>
            <a:spLocks noGrp="1"/>
          </p:cNvSpPr>
          <p:nvPr>
            <p:ph type="ftr" sz="quarter" idx="11"/>
          </p:nvPr>
        </p:nvSpPr>
        <p:spPr>
          <a:xfrm>
            <a:off x="838200" y="6356350"/>
            <a:ext cx="4114800" cy="365125"/>
          </a:xfrm>
        </p:spPr>
        <p:txBody>
          <a:bodyPr/>
          <a:lstStyle>
            <a:lvl1pPr>
              <a:defRPr>
                <a:solidFill>
                  <a:schemeClr val="tx1"/>
                </a:solidFill>
              </a:defRPr>
            </a:lvl1pPr>
          </a:lstStyle>
          <a:p>
            <a:r>
              <a:rPr lang="en-US"/>
              <a:t>Gold Coast Light Rail Stage 3 | </a:t>
            </a:r>
            <a:r>
              <a:rPr lang="en-US" b="1"/>
              <a:t>Science</a:t>
            </a:r>
            <a:r>
              <a:rPr lang="en-US"/>
              <a:t> Tram</a:t>
            </a:r>
          </a:p>
        </p:txBody>
      </p:sp>
      <p:sp>
        <p:nvSpPr>
          <p:cNvPr id="7" name="Slide Number Placeholder 6">
            <a:extLst>
              <a:ext uri="{FF2B5EF4-FFF2-40B4-BE49-F238E27FC236}">
                <a16:creationId xmlns:a16="http://schemas.microsoft.com/office/drawing/2014/main" id="{369FBB4D-2C3C-1252-A4D4-AEA126809C9B}"/>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8" name="Picture Placeholder 2">
            <a:extLst>
              <a:ext uri="{FF2B5EF4-FFF2-40B4-BE49-F238E27FC236}">
                <a16:creationId xmlns:a16="http://schemas.microsoft.com/office/drawing/2014/main" id="{17A0EB1A-7EAC-E43F-0547-694764A4BBD9}"/>
              </a:ext>
            </a:extLst>
          </p:cNvPr>
          <p:cNvSpPr>
            <a:spLocks noGrp="1"/>
          </p:cNvSpPr>
          <p:nvPr>
            <p:ph type="pic" idx="13"/>
          </p:nvPr>
        </p:nvSpPr>
        <p:spPr>
          <a:xfrm>
            <a:off x="6019800" y="0"/>
            <a:ext cx="61722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636702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B34241-BF21-C37F-0674-3CDEFDF66C30}"/>
              </a:ext>
            </a:extLst>
          </p:cNvPr>
          <p:cNvSpPr/>
          <p:nvPr userDrawn="1"/>
        </p:nvSpPr>
        <p:spPr>
          <a:xfrm>
            <a:off x="0" y="0"/>
            <a:ext cx="60198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42790D-1DBB-103D-E15E-5F9A4DD15785}"/>
              </a:ext>
            </a:extLst>
          </p:cNvPr>
          <p:cNvSpPr>
            <a:spLocks noGrp="1"/>
          </p:cNvSpPr>
          <p:nvPr>
            <p:ph type="title"/>
          </p:nvPr>
        </p:nvSpPr>
        <p:spPr>
          <a:xfrm>
            <a:off x="838201" y="365125"/>
            <a:ext cx="4760742" cy="1325563"/>
          </a:xfrm>
        </p:spPr>
        <p:txBody>
          <a:bodyPr/>
          <a:lstStyle>
            <a:lvl1pPr>
              <a:defRPr>
                <a:solidFill>
                  <a:schemeClr val="accent4"/>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D6F2B5-1BBC-622F-0C9B-028FB7391D30}"/>
              </a:ext>
            </a:extLst>
          </p:cNvPr>
          <p:cNvSpPr>
            <a:spLocks noGrp="1"/>
          </p:cNvSpPr>
          <p:nvPr>
            <p:ph sz="half" idx="1"/>
          </p:nvPr>
        </p:nvSpPr>
        <p:spPr>
          <a:xfrm>
            <a:off x="838201" y="1961979"/>
            <a:ext cx="4760742" cy="41230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D752725F-92FE-615E-46A4-BC4F8CCC4220}"/>
              </a:ext>
            </a:extLst>
          </p:cNvPr>
          <p:cNvSpPr>
            <a:spLocks noGrp="1"/>
          </p:cNvSpPr>
          <p:nvPr>
            <p:ph type="ftr" sz="quarter" idx="11"/>
          </p:nvPr>
        </p:nvSpPr>
        <p:spPr>
          <a:xfrm>
            <a:off x="838200" y="6356350"/>
            <a:ext cx="4114800" cy="365125"/>
          </a:xfrm>
        </p:spPr>
        <p:txBody>
          <a:bodyPr/>
          <a:lstStyle>
            <a:lvl1pPr>
              <a:defRPr>
                <a:solidFill>
                  <a:schemeClr val="bg2"/>
                </a:solidFill>
              </a:defRPr>
            </a:lvl1pPr>
          </a:lstStyle>
          <a:p>
            <a:r>
              <a:rPr lang="en-US"/>
              <a:t>Gold Coast Light Rail Stage 3 | </a:t>
            </a:r>
            <a:r>
              <a:rPr lang="en-US" b="1"/>
              <a:t>Science</a:t>
            </a:r>
            <a:r>
              <a:rPr lang="en-US"/>
              <a:t> Tram</a:t>
            </a:r>
          </a:p>
        </p:txBody>
      </p:sp>
      <p:sp>
        <p:nvSpPr>
          <p:cNvPr id="7" name="Slide Number Placeholder 6">
            <a:extLst>
              <a:ext uri="{FF2B5EF4-FFF2-40B4-BE49-F238E27FC236}">
                <a16:creationId xmlns:a16="http://schemas.microsoft.com/office/drawing/2014/main" id="{369FBB4D-2C3C-1252-A4D4-AEA126809C9B}"/>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8" name="Picture Placeholder 2">
            <a:extLst>
              <a:ext uri="{FF2B5EF4-FFF2-40B4-BE49-F238E27FC236}">
                <a16:creationId xmlns:a16="http://schemas.microsoft.com/office/drawing/2014/main" id="{17A0EB1A-7EAC-E43F-0547-694764A4BBD9}"/>
              </a:ext>
            </a:extLst>
          </p:cNvPr>
          <p:cNvSpPr>
            <a:spLocks noGrp="1"/>
          </p:cNvSpPr>
          <p:nvPr>
            <p:ph type="pic" idx="13"/>
          </p:nvPr>
        </p:nvSpPr>
        <p:spPr>
          <a:xfrm>
            <a:off x="6019800" y="0"/>
            <a:ext cx="61722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48010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2" name="Picture 11" descr="A group of men wearing orange jackets and helmets working on a construction site&#10;&#10;AI-generated content may be incorrect.">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255142"/>
            <a:ext cx="12192000" cy="7113142"/>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0" y="-255142"/>
            <a:ext cx="12192000" cy="7113141"/>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4" name="Picture 3">
            <a:extLst>
              <a:ext uri="{FF2B5EF4-FFF2-40B4-BE49-F238E27FC236}">
                <a16:creationId xmlns:a16="http://schemas.microsoft.com/office/drawing/2014/main" id="{B50282EB-8745-E2A4-8B9B-F1FD3ADD925D}"/>
              </a:ext>
            </a:extLst>
          </p:cNvPr>
          <p:cNvPicPr>
            <a:picLocks noChangeAspect="1"/>
          </p:cNvPicPr>
          <p:nvPr userDrawn="1"/>
        </p:nvPicPr>
        <p:blipFill>
          <a:blip r:embed="rId3" cstate="screen">
            <a:extLst>
              <a:ext uri="{28A0092B-C50C-407E-A947-70E740481C1C}">
                <a14:useLocalDpi xmlns:a14="http://schemas.microsoft.com/office/drawing/2010/main"/>
              </a:ext>
            </a:extLst>
          </a:blip>
          <a:srcRect t="-1208" r="-88" b="-1448"/>
          <a:stretch/>
        </p:blipFill>
        <p:spPr>
          <a:xfrm>
            <a:off x="745724" y="246580"/>
            <a:ext cx="3867373" cy="969169"/>
          </a:xfrm>
          <a:prstGeom prst="rect">
            <a:avLst/>
          </a:prstGeom>
        </p:spPr>
      </p:pic>
    </p:spTree>
    <p:extLst>
      <p:ext uri="{BB962C8B-B14F-4D97-AF65-F5344CB8AC3E}">
        <p14:creationId xmlns:p14="http://schemas.microsoft.com/office/powerpoint/2010/main" val="3845285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B34241-BF21-C37F-0674-3CDEFDF66C30}"/>
              </a:ext>
            </a:extLst>
          </p:cNvPr>
          <p:cNvSpPr/>
          <p:nvPr userDrawn="1"/>
        </p:nvSpPr>
        <p:spPr>
          <a:xfrm>
            <a:off x="0" y="0"/>
            <a:ext cx="60198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1742790D-1DBB-103D-E15E-5F9A4DD15785}"/>
              </a:ext>
            </a:extLst>
          </p:cNvPr>
          <p:cNvSpPr>
            <a:spLocks noGrp="1"/>
          </p:cNvSpPr>
          <p:nvPr>
            <p:ph type="title"/>
          </p:nvPr>
        </p:nvSpPr>
        <p:spPr>
          <a:xfrm>
            <a:off x="838201" y="365125"/>
            <a:ext cx="4760742" cy="1325563"/>
          </a:xfrm>
        </p:spPr>
        <p:txBody>
          <a:bodyPr/>
          <a:lstStyle>
            <a:lvl1pPr>
              <a:defRPr>
                <a:solidFill>
                  <a:schemeClr val="accent3"/>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D6F2B5-1BBC-622F-0C9B-028FB7391D30}"/>
              </a:ext>
            </a:extLst>
          </p:cNvPr>
          <p:cNvSpPr>
            <a:spLocks noGrp="1"/>
          </p:cNvSpPr>
          <p:nvPr>
            <p:ph sz="half" idx="1"/>
          </p:nvPr>
        </p:nvSpPr>
        <p:spPr>
          <a:xfrm>
            <a:off x="838201" y="1961979"/>
            <a:ext cx="4760742" cy="41230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D752725F-92FE-615E-46A4-BC4F8CCC4220}"/>
              </a:ext>
            </a:extLst>
          </p:cNvPr>
          <p:cNvSpPr>
            <a:spLocks noGrp="1"/>
          </p:cNvSpPr>
          <p:nvPr>
            <p:ph type="ftr" sz="quarter" idx="11"/>
          </p:nvPr>
        </p:nvSpPr>
        <p:spPr>
          <a:xfrm>
            <a:off x="838200" y="6356350"/>
            <a:ext cx="4114800" cy="365125"/>
          </a:xfrm>
        </p:spPr>
        <p:txBody>
          <a:bodyPr/>
          <a:lstStyle>
            <a:lvl1pPr>
              <a:defRPr>
                <a:solidFill>
                  <a:schemeClr val="tx1"/>
                </a:solidFill>
              </a:defRPr>
            </a:lvl1pPr>
          </a:lstStyle>
          <a:p>
            <a:r>
              <a:rPr lang="en-US"/>
              <a:t>Gold Coast Light Rail Stage 3 | </a:t>
            </a:r>
            <a:r>
              <a:rPr lang="en-US" b="1"/>
              <a:t>Science</a:t>
            </a:r>
            <a:r>
              <a:rPr lang="en-US"/>
              <a:t> Tram</a:t>
            </a:r>
          </a:p>
        </p:txBody>
      </p:sp>
      <p:sp>
        <p:nvSpPr>
          <p:cNvPr id="7" name="Slide Number Placeholder 6">
            <a:extLst>
              <a:ext uri="{FF2B5EF4-FFF2-40B4-BE49-F238E27FC236}">
                <a16:creationId xmlns:a16="http://schemas.microsoft.com/office/drawing/2014/main" id="{369FBB4D-2C3C-1252-A4D4-AEA126809C9B}"/>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8" name="Picture Placeholder 2">
            <a:extLst>
              <a:ext uri="{FF2B5EF4-FFF2-40B4-BE49-F238E27FC236}">
                <a16:creationId xmlns:a16="http://schemas.microsoft.com/office/drawing/2014/main" id="{17A0EB1A-7EAC-E43F-0547-694764A4BBD9}"/>
              </a:ext>
            </a:extLst>
          </p:cNvPr>
          <p:cNvSpPr>
            <a:spLocks noGrp="1"/>
          </p:cNvSpPr>
          <p:nvPr>
            <p:ph type="pic" idx="13"/>
          </p:nvPr>
        </p:nvSpPr>
        <p:spPr>
          <a:xfrm>
            <a:off x="6019800" y="0"/>
            <a:ext cx="61722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36934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2790D-1DBB-103D-E15E-5F9A4DD15785}"/>
              </a:ext>
            </a:extLst>
          </p:cNvPr>
          <p:cNvSpPr>
            <a:spLocks noGrp="1"/>
          </p:cNvSpPr>
          <p:nvPr>
            <p:ph type="title"/>
          </p:nvPr>
        </p:nvSpPr>
        <p:spPr>
          <a:xfrm>
            <a:off x="838201" y="674468"/>
            <a:ext cx="5689208" cy="1189038"/>
          </a:xfrm>
        </p:spPr>
        <p:txBody>
          <a:bodyPr/>
          <a:lstStyle>
            <a:lvl1pPr>
              <a:defRPr>
                <a:solidFill>
                  <a:schemeClr val="accent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D6F2B5-1BBC-622F-0C9B-028FB7391D30}"/>
              </a:ext>
            </a:extLst>
          </p:cNvPr>
          <p:cNvSpPr>
            <a:spLocks noGrp="1"/>
          </p:cNvSpPr>
          <p:nvPr>
            <p:ph sz="half" idx="1"/>
          </p:nvPr>
        </p:nvSpPr>
        <p:spPr>
          <a:xfrm>
            <a:off x="838200" y="2157339"/>
            <a:ext cx="5689207" cy="376357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D752725F-92FE-615E-46A4-BC4F8CCC4220}"/>
              </a:ext>
            </a:extLst>
          </p:cNvPr>
          <p:cNvSpPr>
            <a:spLocks noGrp="1"/>
          </p:cNvSpPr>
          <p:nvPr>
            <p:ph type="ftr" sz="quarter" idx="11"/>
          </p:nvPr>
        </p:nvSpPr>
        <p:spPr>
          <a:xfrm>
            <a:off x="838200" y="6356350"/>
            <a:ext cx="4114800" cy="365125"/>
          </a:xfrm>
        </p:spPr>
        <p:txBody>
          <a:bodyPr/>
          <a:lstStyle>
            <a:lvl1pPr>
              <a:defRPr>
                <a:solidFill>
                  <a:schemeClr val="tx1"/>
                </a:solidFill>
              </a:defRPr>
            </a:lvl1pPr>
          </a:lstStyle>
          <a:p>
            <a:r>
              <a:rPr lang="en-US"/>
              <a:t>Gold Coast Light Rail Stage 3 |</a:t>
            </a:r>
            <a:r>
              <a:rPr lang="en-US" b="1"/>
              <a:t> Science </a:t>
            </a:r>
            <a:r>
              <a:rPr lang="en-US"/>
              <a:t>Tram</a:t>
            </a:r>
          </a:p>
        </p:txBody>
      </p:sp>
      <p:sp>
        <p:nvSpPr>
          <p:cNvPr id="7" name="Slide Number Placeholder 6">
            <a:extLst>
              <a:ext uri="{FF2B5EF4-FFF2-40B4-BE49-F238E27FC236}">
                <a16:creationId xmlns:a16="http://schemas.microsoft.com/office/drawing/2014/main" id="{369FBB4D-2C3C-1252-A4D4-AEA126809C9B}"/>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8" name="Picture Placeholder 2">
            <a:extLst>
              <a:ext uri="{FF2B5EF4-FFF2-40B4-BE49-F238E27FC236}">
                <a16:creationId xmlns:a16="http://schemas.microsoft.com/office/drawing/2014/main" id="{17A0EB1A-7EAC-E43F-0547-694764A4BBD9}"/>
              </a:ext>
            </a:extLst>
          </p:cNvPr>
          <p:cNvSpPr>
            <a:spLocks noGrp="1"/>
          </p:cNvSpPr>
          <p:nvPr>
            <p:ph type="pic" idx="13"/>
          </p:nvPr>
        </p:nvSpPr>
        <p:spPr>
          <a:xfrm>
            <a:off x="6963508" y="679720"/>
            <a:ext cx="4390291" cy="5241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347375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1C92-1262-F634-0DBF-E0B7EC61354A}"/>
              </a:ext>
            </a:extLst>
          </p:cNvPr>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8E9389C5-957D-3C7E-0675-269EAD73C1DC}"/>
              </a:ext>
            </a:extLst>
          </p:cNvPr>
          <p:cNvSpPr>
            <a:spLocks noGrp="1"/>
          </p:cNvSpPr>
          <p:nvPr>
            <p:ph type="ftr" sz="quarter" idx="11"/>
          </p:nvPr>
        </p:nvSpPr>
        <p:spPr>
          <a:xfrm>
            <a:off x="838200" y="6356350"/>
            <a:ext cx="4114800" cy="365125"/>
          </a:xfrm>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C0F49671-2288-A3DE-7930-F63E95A17682}"/>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6" name="Content Placeholder 2">
            <a:extLst>
              <a:ext uri="{FF2B5EF4-FFF2-40B4-BE49-F238E27FC236}">
                <a16:creationId xmlns:a16="http://schemas.microsoft.com/office/drawing/2014/main" id="{69EBD97F-4F9B-6B51-2606-004ACB67472F}"/>
              </a:ext>
            </a:extLst>
          </p:cNvPr>
          <p:cNvSpPr>
            <a:spLocks noGrp="1"/>
          </p:cNvSpPr>
          <p:nvPr>
            <p:ph sz="half" idx="1"/>
          </p:nvPr>
        </p:nvSpPr>
        <p:spPr>
          <a:xfrm>
            <a:off x="838200" y="2030730"/>
            <a:ext cx="10515600" cy="376357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24985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1C92-1262-F634-0DBF-E0B7EC61354A}"/>
              </a:ext>
            </a:extLst>
          </p:cNvPr>
          <p:cNvSpPr>
            <a:spLocks noGrp="1"/>
          </p:cNvSpPr>
          <p:nvPr>
            <p:ph type="title"/>
          </p:nvPr>
        </p:nvSpPr>
        <p:spPr/>
        <p:txBody>
          <a:bodyPr/>
          <a:lstStyle>
            <a:lvl1pPr>
              <a:defRPr>
                <a:solidFill>
                  <a:schemeClr val="accent3"/>
                </a:solidFill>
              </a:defRPr>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8E9389C5-957D-3C7E-0675-269EAD73C1DC}"/>
              </a:ext>
            </a:extLst>
          </p:cNvPr>
          <p:cNvSpPr>
            <a:spLocks noGrp="1"/>
          </p:cNvSpPr>
          <p:nvPr>
            <p:ph type="ftr" sz="quarter" idx="11"/>
          </p:nvPr>
        </p:nvSpPr>
        <p:spPr>
          <a:xfrm>
            <a:off x="838200" y="6356350"/>
            <a:ext cx="4114800" cy="365125"/>
          </a:xfrm>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C0F49671-2288-A3DE-7930-F63E95A17682}"/>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6" name="Content Placeholder 2">
            <a:extLst>
              <a:ext uri="{FF2B5EF4-FFF2-40B4-BE49-F238E27FC236}">
                <a16:creationId xmlns:a16="http://schemas.microsoft.com/office/drawing/2014/main" id="{69EBD97F-4F9B-6B51-2606-004ACB67472F}"/>
              </a:ext>
            </a:extLst>
          </p:cNvPr>
          <p:cNvSpPr>
            <a:spLocks noGrp="1"/>
          </p:cNvSpPr>
          <p:nvPr>
            <p:ph sz="half" idx="1"/>
          </p:nvPr>
        </p:nvSpPr>
        <p:spPr>
          <a:xfrm>
            <a:off x="838200" y="2030730"/>
            <a:ext cx="10515600" cy="376357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34018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1C92-1262-F634-0DBF-E0B7EC61354A}"/>
              </a:ext>
            </a:extLst>
          </p:cNvPr>
          <p:cNvSpPr>
            <a:spLocks noGrp="1"/>
          </p:cNvSpPr>
          <p:nvPr>
            <p:ph type="title"/>
          </p:nvPr>
        </p:nvSpPr>
        <p:spPr/>
        <p:txBody>
          <a:bodyPr/>
          <a:lstStyle>
            <a:lvl1pPr>
              <a:defRPr>
                <a:solidFill>
                  <a:schemeClr val="accent3"/>
                </a:solidFill>
              </a:defRPr>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8E9389C5-957D-3C7E-0675-269EAD73C1DC}"/>
              </a:ext>
            </a:extLst>
          </p:cNvPr>
          <p:cNvSpPr>
            <a:spLocks noGrp="1"/>
          </p:cNvSpPr>
          <p:nvPr>
            <p:ph type="ftr" sz="quarter" idx="11"/>
          </p:nvPr>
        </p:nvSpPr>
        <p:spPr>
          <a:xfrm>
            <a:off x="838200" y="6356350"/>
            <a:ext cx="4114800" cy="365125"/>
          </a:xfrm>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C0F49671-2288-A3DE-7930-F63E95A17682}"/>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6" name="Content Placeholder 2">
            <a:extLst>
              <a:ext uri="{FF2B5EF4-FFF2-40B4-BE49-F238E27FC236}">
                <a16:creationId xmlns:a16="http://schemas.microsoft.com/office/drawing/2014/main" id="{69EBD97F-4F9B-6B51-2606-004ACB67472F}"/>
              </a:ext>
            </a:extLst>
          </p:cNvPr>
          <p:cNvSpPr>
            <a:spLocks noGrp="1"/>
          </p:cNvSpPr>
          <p:nvPr>
            <p:ph sz="half" idx="1"/>
          </p:nvPr>
        </p:nvSpPr>
        <p:spPr>
          <a:xfrm>
            <a:off x="838200" y="2030730"/>
            <a:ext cx="4868119" cy="3763572"/>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2">
            <a:extLst>
              <a:ext uri="{FF2B5EF4-FFF2-40B4-BE49-F238E27FC236}">
                <a16:creationId xmlns:a16="http://schemas.microsoft.com/office/drawing/2014/main" id="{B9CD3355-69CE-3C85-5FA3-A2601CFE489A}"/>
              </a:ext>
            </a:extLst>
          </p:cNvPr>
          <p:cNvSpPr>
            <a:spLocks noGrp="1"/>
          </p:cNvSpPr>
          <p:nvPr>
            <p:ph sz="half" idx="13"/>
          </p:nvPr>
        </p:nvSpPr>
        <p:spPr>
          <a:xfrm>
            <a:off x="6485683" y="2030730"/>
            <a:ext cx="4868119" cy="3763572"/>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11694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1C92-1262-F634-0DBF-E0B7EC61354A}"/>
              </a:ext>
            </a:extLst>
          </p:cNvPr>
          <p:cNvSpPr>
            <a:spLocks noGrp="1"/>
          </p:cNvSpPr>
          <p:nvPr>
            <p:ph type="title"/>
          </p:nvPr>
        </p:nvSpPr>
        <p:spPr/>
        <p:txBody>
          <a:bodyPr/>
          <a:lstStyle>
            <a:lvl1pPr>
              <a:defRPr>
                <a:solidFill>
                  <a:schemeClr val="accent3"/>
                </a:solidFill>
              </a:defRPr>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8E9389C5-957D-3C7E-0675-269EAD73C1DC}"/>
              </a:ext>
            </a:extLst>
          </p:cNvPr>
          <p:cNvSpPr>
            <a:spLocks noGrp="1"/>
          </p:cNvSpPr>
          <p:nvPr>
            <p:ph type="ftr" sz="quarter" idx="11"/>
          </p:nvPr>
        </p:nvSpPr>
        <p:spPr>
          <a:xfrm>
            <a:off x="838200" y="6356350"/>
            <a:ext cx="4114800" cy="365125"/>
          </a:xfrm>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C0F49671-2288-A3DE-7930-F63E95A17682}"/>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9" name="Picture Placeholder 8">
            <a:extLst>
              <a:ext uri="{FF2B5EF4-FFF2-40B4-BE49-F238E27FC236}">
                <a16:creationId xmlns:a16="http://schemas.microsoft.com/office/drawing/2014/main" id="{CDEC47E9-D93E-277B-C8B0-E925C71FB556}"/>
              </a:ext>
            </a:extLst>
          </p:cNvPr>
          <p:cNvSpPr>
            <a:spLocks noGrp="1"/>
          </p:cNvSpPr>
          <p:nvPr>
            <p:ph type="pic" sz="quarter" idx="13"/>
          </p:nvPr>
        </p:nvSpPr>
        <p:spPr>
          <a:xfrm>
            <a:off x="838200" y="3663156"/>
            <a:ext cx="2391696" cy="2182813"/>
          </a:xfrm>
        </p:spPr>
        <p:txBody>
          <a:bodyPr/>
          <a:lstStyle>
            <a:lvl1pPr marL="0" indent="0">
              <a:buNone/>
              <a:defRPr/>
            </a:lvl1pPr>
          </a:lstStyle>
          <a:p>
            <a:endParaRPr lang="en-US"/>
          </a:p>
        </p:txBody>
      </p:sp>
      <p:sp>
        <p:nvSpPr>
          <p:cNvPr id="18" name="Text Placeholder 3">
            <a:extLst>
              <a:ext uri="{FF2B5EF4-FFF2-40B4-BE49-F238E27FC236}">
                <a16:creationId xmlns:a16="http://schemas.microsoft.com/office/drawing/2014/main" id="{52AAE426-83C9-2CF8-55CE-2E7F61285FF3}"/>
              </a:ext>
            </a:extLst>
          </p:cNvPr>
          <p:cNvSpPr>
            <a:spLocks noGrp="1"/>
          </p:cNvSpPr>
          <p:nvPr>
            <p:ph type="body" sz="half" idx="2" hasCustomPrompt="1"/>
          </p:nvPr>
        </p:nvSpPr>
        <p:spPr>
          <a:xfrm>
            <a:off x="838201" y="2025747"/>
            <a:ext cx="2391696"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19" name="Text Placeholder 3">
            <a:extLst>
              <a:ext uri="{FF2B5EF4-FFF2-40B4-BE49-F238E27FC236}">
                <a16:creationId xmlns:a16="http://schemas.microsoft.com/office/drawing/2014/main" id="{9A186200-9D8C-6622-0492-A7DD49B82D77}"/>
              </a:ext>
            </a:extLst>
          </p:cNvPr>
          <p:cNvSpPr>
            <a:spLocks noGrp="1"/>
          </p:cNvSpPr>
          <p:nvPr>
            <p:ph type="body" sz="half" idx="17" hasCustomPrompt="1"/>
          </p:nvPr>
        </p:nvSpPr>
        <p:spPr>
          <a:xfrm>
            <a:off x="838201" y="2468198"/>
            <a:ext cx="2391696"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
        <p:nvSpPr>
          <p:cNvPr id="20" name="Picture Placeholder 8">
            <a:extLst>
              <a:ext uri="{FF2B5EF4-FFF2-40B4-BE49-F238E27FC236}">
                <a16:creationId xmlns:a16="http://schemas.microsoft.com/office/drawing/2014/main" id="{529FB409-74EA-3C79-E52A-D8D0138536FA}"/>
              </a:ext>
            </a:extLst>
          </p:cNvPr>
          <p:cNvSpPr>
            <a:spLocks noGrp="1"/>
          </p:cNvSpPr>
          <p:nvPr>
            <p:ph type="pic" sz="quarter" idx="18"/>
          </p:nvPr>
        </p:nvSpPr>
        <p:spPr>
          <a:xfrm>
            <a:off x="8960224" y="3663156"/>
            <a:ext cx="2391696" cy="2182813"/>
          </a:xfrm>
        </p:spPr>
        <p:txBody>
          <a:bodyPr/>
          <a:lstStyle>
            <a:lvl1pPr marL="0" indent="0">
              <a:buNone/>
              <a:defRPr/>
            </a:lvl1pPr>
          </a:lstStyle>
          <a:p>
            <a:endParaRPr lang="en-US"/>
          </a:p>
        </p:txBody>
      </p:sp>
      <p:sp>
        <p:nvSpPr>
          <p:cNvPr id="21" name="Text Placeholder 3">
            <a:extLst>
              <a:ext uri="{FF2B5EF4-FFF2-40B4-BE49-F238E27FC236}">
                <a16:creationId xmlns:a16="http://schemas.microsoft.com/office/drawing/2014/main" id="{197EEBF3-7C0D-4DB2-ADF7-34D7AAAC6337}"/>
              </a:ext>
            </a:extLst>
          </p:cNvPr>
          <p:cNvSpPr>
            <a:spLocks noGrp="1"/>
          </p:cNvSpPr>
          <p:nvPr>
            <p:ph type="body" sz="half" idx="19" hasCustomPrompt="1"/>
          </p:nvPr>
        </p:nvSpPr>
        <p:spPr>
          <a:xfrm>
            <a:off x="8960225" y="2025747"/>
            <a:ext cx="2391696"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22" name="Text Placeholder 3">
            <a:extLst>
              <a:ext uri="{FF2B5EF4-FFF2-40B4-BE49-F238E27FC236}">
                <a16:creationId xmlns:a16="http://schemas.microsoft.com/office/drawing/2014/main" id="{5F0D9EA7-CC7B-178E-D3F6-AC905973E1CF}"/>
              </a:ext>
            </a:extLst>
          </p:cNvPr>
          <p:cNvSpPr>
            <a:spLocks noGrp="1"/>
          </p:cNvSpPr>
          <p:nvPr>
            <p:ph type="body" sz="half" idx="20" hasCustomPrompt="1"/>
          </p:nvPr>
        </p:nvSpPr>
        <p:spPr>
          <a:xfrm>
            <a:off x="8960225" y="2468198"/>
            <a:ext cx="2391696"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
        <p:nvSpPr>
          <p:cNvPr id="23" name="Picture Placeholder 8">
            <a:extLst>
              <a:ext uri="{FF2B5EF4-FFF2-40B4-BE49-F238E27FC236}">
                <a16:creationId xmlns:a16="http://schemas.microsoft.com/office/drawing/2014/main" id="{76413650-58DB-A137-246B-6728A1FCA8A1}"/>
              </a:ext>
            </a:extLst>
          </p:cNvPr>
          <p:cNvSpPr>
            <a:spLocks noGrp="1"/>
          </p:cNvSpPr>
          <p:nvPr>
            <p:ph type="pic" sz="quarter" idx="21"/>
          </p:nvPr>
        </p:nvSpPr>
        <p:spPr>
          <a:xfrm>
            <a:off x="6270813" y="3663156"/>
            <a:ext cx="2391696" cy="2182813"/>
          </a:xfrm>
        </p:spPr>
        <p:txBody>
          <a:bodyPr/>
          <a:lstStyle>
            <a:lvl1pPr marL="0" indent="0">
              <a:buNone/>
              <a:defRPr/>
            </a:lvl1pPr>
          </a:lstStyle>
          <a:p>
            <a:endParaRPr lang="en-US"/>
          </a:p>
        </p:txBody>
      </p:sp>
      <p:sp>
        <p:nvSpPr>
          <p:cNvPr id="24" name="Text Placeholder 3">
            <a:extLst>
              <a:ext uri="{FF2B5EF4-FFF2-40B4-BE49-F238E27FC236}">
                <a16:creationId xmlns:a16="http://schemas.microsoft.com/office/drawing/2014/main" id="{B01E0780-631F-B487-C0F0-A263BBDC5799}"/>
              </a:ext>
            </a:extLst>
          </p:cNvPr>
          <p:cNvSpPr>
            <a:spLocks noGrp="1"/>
          </p:cNvSpPr>
          <p:nvPr>
            <p:ph type="body" sz="half" idx="22" hasCustomPrompt="1"/>
          </p:nvPr>
        </p:nvSpPr>
        <p:spPr>
          <a:xfrm>
            <a:off x="6270814" y="2025747"/>
            <a:ext cx="2391696"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25" name="Text Placeholder 3">
            <a:extLst>
              <a:ext uri="{FF2B5EF4-FFF2-40B4-BE49-F238E27FC236}">
                <a16:creationId xmlns:a16="http://schemas.microsoft.com/office/drawing/2014/main" id="{55A83015-899B-9201-5C35-CAB958681D9E}"/>
              </a:ext>
            </a:extLst>
          </p:cNvPr>
          <p:cNvSpPr>
            <a:spLocks noGrp="1"/>
          </p:cNvSpPr>
          <p:nvPr>
            <p:ph type="body" sz="half" idx="23" hasCustomPrompt="1"/>
          </p:nvPr>
        </p:nvSpPr>
        <p:spPr>
          <a:xfrm>
            <a:off x="6270814" y="2468198"/>
            <a:ext cx="2391696"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
        <p:nvSpPr>
          <p:cNvPr id="26" name="Picture Placeholder 8">
            <a:extLst>
              <a:ext uri="{FF2B5EF4-FFF2-40B4-BE49-F238E27FC236}">
                <a16:creationId xmlns:a16="http://schemas.microsoft.com/office/drawing/2014/main" id="{8F55AE4B-7A47-6A9F-B0D0-74E402DE6F21}"/>
              </a:ext>
            </a:extLst>
          </p:cNvPr>
          <p:cNvSpPr>
            <a:spLocks noGrp="1"/>
          </p:cNvSpPr>
          <p:nvPr>
            <p:ph type="pic" sz="quarter" idx="24"/>
          </p:nvPr>
        </p:nvSpPr>
        <p:spPr>
          <a:xfrm>
            <a:off x="3541060" y="3663156"/>
            <a:ext cx="2391696" cy="2182813"/>
          </a:xfrm>
        </p:spPr>
        <p:txBody>
          <a:bodyPr/>
          <a:lstStyle>
            <a:lvl1pPr marL="0" indent="0">
              <a:buNone/>
              <a:defRPr/>
            </a:lvl1pPr>
          </a:lstStyle>
          <a:p>
            <a:endParaRPr lang="en-US"/>
          </a:p>
        </p:txBody>
      </p:sp>
      <p:sp>
        <p:nvSpPr>
          <p:cNvPr id="27" name="Text Placeholder 3">
            <a:extLst>
              <a:ext uri="{FF2B5EF4-FFF2-40B4-BE49-F238E27FC236}">
                <a16:creationId xmlns:a16="http://schemas.microsoft.com/office/drawing/2014/main" id="{268CF1C3-03D5-B260-A24D-483EF634C9B5}"/>
              </a:ext>
            </a:extLst>
          </p:cNvPr>
          <p:cNvSpPr>
            <a:spLocks noGrp="1"/>
          </p:cNvSpPr>
          <p:nvPr>
            <p:ph type="body" sz="half" idx="25" hasCustomPrompt="1"/>
          </p:nvPr>
        </p:nvSpPr>
        <p:spPr>
          <a:xfrm>
            <a:off x="3541061" y="2025747"/>
            <a:ext cx="2391696"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28" name="Text Placeholder 3">
            <a:extLst>
              <a:ext uri="{FF2B5EF4-FFF2-40B4-BE49-F238E27FC236}">
                <a16:creationId xmlns:a16="http://schemas.microsoft.com/office/drawing/2014/main" id="{DDEB444F-D4F5-3271-7413-199568796BB7}"/>
              </a:ext>
            </a:extLst>
          </p:cNvPr>
          <p:cNvSpPr>
            <a:spLocks noGrp="1"/>
          </p:cNvSpPr>
          <p:nvPr>
            <p:ph type="body" sz="half" idx="26" hasCustomPrompt="1"/>
          </p:nvPr>
        </p:nvSpPr>
        <p:spPr>
          <a:xfrm>
            <a:off x="3541061" y="2468198"/>
            <a:ext cx="2391696"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cxnSp>
        <p:nvCxnSpPr>
          <p:cNvPr id="30" name="Straight Connector 29">
            <a:extLst>
              <a:ext uri="{FF2B5EF4-FFF2-40B4-BE49-F238E27FC236}">
                <a16:creationId xmlns:a16="http://schemas.microsoft.com/office/drawing/2014/main" id="{AE60919B-EE5B-C060-3585-ED017FD856EB}"/>
              </a:ext>
            </a:extLst>
          </p:cNvPr>
          <p:cNvCxnSpPr/>
          <p:nvPr userDrawn="1"/>
        </p:nvCxnSpPr>
        <p:spPr>
          <a:xfrm>
            <a:off x="3388659" y="2025747"/>
            <a:ext cx="0" cy="382022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939953E-2137-17D6-CC05-04175360931A}"/>
              </a:ext>
            </a:extLst>
          </p:cNvPr>
          <p:cNvCxnSpPr/>
          <p:nvPr userDrawn="1"/>
        </p:nvCxnSpPr>
        <p:spPr>
          <a:xfrm>
            <a:off x="6091518" y="2025747"/>
            <a:ext cx="0" cy="382022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6C4C4C3-2CDE-AC87-91BC-6519F13F20F9}"/>
              </a:ext>
            </a:extLst>
          </p:cNvPr>
          <p:cNvCxnSpPr/>
          <p:nvPr userDrawn="1"/>
        </p:nvCxnSpPr>
        <p:spPr>
          <a:xfrm>
            <a:off x="8821271" y="2025747"/>
            <a:ext cx="0" cy="382022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794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1C92-1262-F634-0DBF-E0B7EC61354A}"/>
              </a:ext>
            </a:extLst>
          </p:cNvPr>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8E9389C5-957D-3C7E-0675-269EAD73C1DC}"/>
              </a:ext>
            </a:extLst>
          </p:cNvPr>
          <p:cNvSpPr>
            <a:spLocks noGrp="1"/>
          </p:cNvSpPr>
          <p:nvPr>
            <p:ph type="ftr" sz="quarter" idx="11"/>
          </p:nvPr>
        </p:nvSpPr>
        <p:spPr>
          <a:xfrm>
            <a:off x="838200" y="6356350"/>
            <a:ext cx="4114800" cy="365125"/>
          </a:xfrm>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C0F49671-2288-A3DE-7930-F63E95A17682}"/>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9" name="Picture Placeholder 8">
            <a:extLst>
              <a:ext uri="{FF2B5EF4-FFF2-40B4-BE49-F238E27FC236}">
                <a16:creationId xmlns:a16="http://schemas.microsoft.com/office/drawing/2014/main" id="{CDEC47E9-D93E-277B-C8B0-E925C71FB556}"/>
              </a:ext>
            </a:extLst>
          </p:cNvPr>
          <p:cNvSpPr>
            <a:spLocks noGrp="1"/>
          </p:cNvSpPr>
          <p:nvPr>
            <p:ph type="pic" sz="quarter" idx="13"/>
          </p:nvPr>
        </p:nvSpPr>
        <p:spPr>
          <a:xfrm>
            <a:off x="838199" y="2025747"/>
            <a:ext cx="3251910" cy="2182813"/>
          </a:xfrm>
        </p:spPr>
        <p:txBody>
          <a:bodyPr/>
          <a:lstStyle>
            <a:lvl1pPr marL="0" indent="0">
              <a:buNone/>
              <a:defRPr/>
            </a:lvl1pPr>
          </a:lstStyle>
          <a:p>
            <a:endParaRPr lang="en-US"/>
          </a:p>
        </p:txBody>
      </p:sp>
      <p:sp>
        <p:nvSpPr>
          <p:cNvPr id="18" name="Text Placeholder 3">
            <a:extLst>
              <a:ext uri="{FF2B5EF4-FFF2-40B4-BE49-F238E27FC236}">
                <a16:creationId xmlns:a16="http://schemas.microsoft.com/office/drawing/2014/main" id="{52AAE426-83C9-2CF8-55CE-2E7F61285FF3}"/>
              </a:ext>
            </a:extLst>
          </p:cNvPr>
          <p:cNvSpPr>
            <a:spLocks noGrp="1"/>
          </p:cNvSpPr>
          <p:nvPr>
            <p:ph type="body" sz="half" idx="2" hasCustomPrompt="1"/>
          </p:nvPr>
        </p:nvSpPr>
        <p:spPr>
          <a:xfrm>
            <a:off x="838200" y="4490161"/>
            <a:ext cx="3251910"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19" name="Text Placeholder 3">
            <a:extLst>
              <a:ext uri="{FF2B5EF4-FFF2-40B4-BE49-F238E27FC236}">
                <a16:creationId xmlns:a16="http://schemas.microsoft.com/office/drawing/2014/main" id="{9A186200-9D8C-6622-0492-A7DD49B82D77}"/>
              </a:ext>
            </a:extLst>
          </p:cNvPr>
          <p:cNvSpPr>
            <a:spLocks noGrp="1"/>
          </p:cNvSpPr>
          <p:nvPr>
            <p:ph type="body" sz="half" idx="17" hasCustomPrompt="1"/>
          </p:nvPr>
        </p:nvSpPr>
        <p:spPr>
          <a:xfrm>
            <a:off x="838200" y="4932612"/>
            <a:ext cx="3251910"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
        <p:nvSpPr>
          <p:cNvPr id="14" name="Picture Placeholder 8">
            <a:extLst>
              <a:ext uri="{FF2B5EF4-FFF2-40B4-BE49-F238E27FC236}">
                <a16:creationId xmlns:a16="http://schemas.microsoft.com/office/drawing/2014/main" id="{08017CDC-8D9F-C62F-26C5-E132AEE72BB5}"/>
              </a:ext>
            </a:extLst>
          </p:cNvPr>
          <p:cNvSpPr>
            <a:spLocks noGrp="1"/>
          </p:cNvSpPr>
          <p:nvPr>
            <p:ph type="pic" sz="quarter" idx="18"/>
          </p:nvPr>
        </p:nvSpPr>
        <p:spPr>
          <a:xfrm>
            <a:off x="4470044" y="2025747"/>
            <a:ext cx="3251910" cy="2182813"/>
          </a:xfrm>
        </p:spPr>
        <p:txBody>
          <a:bodyPr/>
          <a:lstStyle>
            <a:lvl1pPr marL="0" indent="0">
              <a:buNone/>
              <a:defRPr/>
            </a:lvl1pPr>
          </a:lstStyle>
          <a:p>
            <a:endParaRPr lang="en-US"/>
          </a:p>
        </p:txBody>
      </p:sp>
      <p:sp>
        <p:nvSpPr>
          <p:cNvPr id="15" name="Text Placeholder 3">
            <a:extLst>
              <a:ext uri="{FF2B5EF4-FFF2-40B4-BE49-F238E27FC236}">
                <a16:creationId xmlns:a16="http://schemas.microsoft.com/office/drawing/2014/main" id="{03BCE364-D8B9-3403-7A74-A2C3BD6B9C15}"/>
              </a:ext>
            </a:extLst>
          </p:cNvPr>
          <p:cNvSpPr>
            <a:spLocks noGrp="1"/>
          </p:cNvSpPr>
          <p:nvPr>
            <p:ph type="body" sz="half" idx="19" hasCustomPrompt="1"/>
          </p:nvPr>
        </p:nvSpPr>
        <p:spPr>
          <a:xfrm>
            <a:off x="4470045" y="4490161"/>
            <a:ext cx="3251910"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16" name="Text Placeholder 3">
            <a:extLst>
              <a:ext uri="{FF2B5EF4-FFF2-40B4-BE49-F238E27FC236}">
                <a16:creationId xmlns:a16="http://schemas.microsoft.com/office/drawing/2014/main" id="{B60ACB72-D272-8282-D366-0E582E08216A}"/>
              </a:ext>
            </a:extLst>
          </p:cNvPr>
          <p:cNvSpPr>
            <a:spLocks noGrp="1"/>
          </p:cNvSpPr>
          <p:nvPr>
            <p:ph type="body" sz="half" idx="20" hasCustomPrompt="1"/>
          </p:nvPr>
        </p:nvSpPr>
        <p:spPr>
          <a:xfrm>
            <a:off x="4470045" y="4932612"/>
            <a:ext cx="3251910"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
        <p:nvSpPr>
          <p:cNvPr id="17" name="Picture Placeholder 8">
            <a:extLst>
              <a:ext uri="{FF2B5EF4-FFF2-40B4-BE49-F238E27FC236}">
                <a16:creationId xmlns:a16="http://schemas.microsoft.com/office/drawing/2014/main" id="{2639F08D-6BFE-E59C-6674-514F54404BF0}"/>
              </a:ext>
            </a:extLst>
          </p:cNvPr>
          <p:cNvSpPr>
            <a:spLocks noGrp="1"/>
          </p:cNvSpPr>
          <p:nvPr>
            <p:ph type="pic" sz="quarter" idx="21"/>
          </p:nvPr>
        </p:nvSpPr>
        <p:spPr>
          <a:xfrm>
            <a:off x="8103295" y="2025747"/>
            <a:ext cx="3251910" cy="2182813"/>
          </a:xfrm>
        </p:spPr>
        <p:txBody>
          <a:bodyPr/>
          <a:lstStyle>
            <a:lvl1pPr marL="0" indent="0">
              <a:buNone/>
              <a:defRPr/>
            </a:lvl1pPr>
          </a:lstStyle>
          <a:p>
            <a:endParaRPr lang="en-US"/>
          </a:p>
        </p:txBody>
      </p:sp>
      <p:sp>
        <p:nvSpPr>
          <p:cNvPr id="29" name="Text Placeholder 3">
            <a:extLst>
              <a:ext uri="{FF2B5EF4-FFF2-40B4-BE49-F238E27FC236}">
                <a16:creationId xmlns:a16="http://schemas.microsoft.com/office/drawing/2014/main" id="{5749B324-C4A9-08B2-A68C-9F29E7EAC5B5}"/>
              </a:ext>
            </a:extLst>
          </p:cNvPr>
          <p:cNvSpPr>
            <a:spLocks noGrp="1"/>
          </p:cNvSpPr>
          <p:nvPr>
            <p:ph type="body" sz="half" idx="22" hasCustomPrompt="1"/>
          </p:nvPr>
        </p:nvSpPr>
        <p:spPr>
          <a:xfrm>
            <a:off x="8103296" y="4490161"/>
            <a:ext cx="3251910"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33" name="Text Placeholder 3">
            <a:extLst>
              <a:ext uri="{FF2B5EF4-FFF2-40B4-BE49-F238E27FC236}">
                <a16:creationId xmlns:a16="http://schemas.microsoft.com/office/drawing/2014/main" id="{A5CA4599-3EA5-84C3-107B-893EA3C6C275}"/>
              </a:ext>
            </a:extLst>
          </p:cNvPr>
          <p:cNvSpPr>
            <a:spLocks noGrp="1"/>
          </p:cNvSpPr>
          <p:nvPr>
            <p:ph type="body" sz="half" idx="23" hasCustomPrompt="1"/>
          </p:nvPr>
        </p:nvSpPr>
        <p:spPr>
          <a:xfrm>
            <a:off x="8103296" y="4932612"/>
            <a:ext cx="3251910"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Tree>
    <p:extLst>
      <p:ext uri="{BB962C8B-B14F-4D97-AF65-F5344CB8AC3E}">
        <p14:creationId xmlns:p14="http://schemas.microsoft.com/office/powerpoint/2010/main" val="3784459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1C92-1262-F634-0DBF-E0B7EC61354A}"/>
              </a:ext>
            </a:extLst>
          </p:cNvPr>
          <p:cNvSpPr>
            <a:spLocks noGrp="1"/>
          </p:cNvSpPr>
          <p:nvPr>
            <p:ph type="title"/>
          </p:nvPr>
        </p:nvSpPr>
        <p:spPr/>
        <p:txBody>
          <a:bodyPr/>
          <a:lstStyle>
            <a:lvl1pPr>
              <a:defRPr>
                <a:solidFill>
                  <a:schemeClr val="tx2"/>
                </a:solidFill>
              </a:defRPr>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8E9389C5-957D-3C7E-0675-269EAD73C1DC}"/>
              </a:ext>
            </a:extLst>
          </p:cNvPr>
          <p:cNvSpPr>
            <a:spLocks noGrp="1"/>
          </p:cNvSpPr>
          <p:nvPr>
            <p:ph type="ftr" sz="quarter" idx="11"/>
          </p:nvPr>
        </p:nvSpPr>
        <p:spPr>
          <a:xfrm>
            <a:off x="838200" y="6356350"/>
            <a:ext cx="4114800" cy="365125"/>
          </a:xfrm>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C0F49671-2288-A3DE-7930-F63E95A17682}"/>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9" name="Picture Placeholder 8">
            <a:extLst>
              <a:ext uri="{FF2B5EF4-FFF2-40B4-BE49-F238E27FC236}">
                <a16:creationId xmlns:a16="http://schemas.microsoft.com/office/drawing/2014/main" id="{CDEC47E9-D93E-277B-C8B0-E925C71FB556}"/>
              </a:ext>
            </a:extLst>
          </p:cNvPr>
          <p:cNvSpPr>
            <a:spLocks noGrp="1"/>
          </p:cNvSpPr>
          <p:nvPr>
            <p:ph type="pic" sz="quarter" idx="13"/>
          </p:nvPr>
        </p:nvSpPr>
        <p:spPr>
          <a:xfrm>
            <a:off x="838199" y="2025747"/>
            <a:ext cx="3251910" cy="2182813"/>
          </a:xfrm>
        </p:spPr>
        <p:txBody>
          <a:bodyPr/>
          <a:lstStyle>
            <a:lvl1pPr marL="0" indent="0">
              <a:buNone/>
              <a:defRPr/>
            </a:lvl1pPr>
          </a:lstStyle>
          <a:p>
            <a:endParaRPr lang="en-US"/>
          </a:p>
        </p:txBody>
      </p:sp>
      <p:sp>
        <p:nvSpPr>
          <p:cNvPr id="18" name="Text Placeholder 3">
            <a:extLst>
              <a:ext uri="{FF2B5EF4-FFF2-40B4-BE49-F238E27FC236}">
                <a16:creationId xmlns:a16="http://schemas.microsoft.com/office/drawing/2014/main" id="{52AAE426-83C9-2CF8-55CE-2E7F61285FF3}"/>
              </a:ext>
            </a:extLst>
          </p:cNvPr>
          <p:cNvSpPr>
            <a:spLocks noGrp="1"/>
          </p:cNvSpPr>
          <p:nvPr>
            <p:ph type="body" sz="half" idx="2" hasCustomPrompt="1"/>
          </p:nvPr>
        </p:nvSpPr>
        <p:spPr>
          <a:xfrm>
            <a:off x="838200" y="4490161"/>
            <a:ext cx="3251910"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19" name="Text Placeholder 3">
            <a:extLst>
              <a:ext uri="{FF2B5EF4-FFF2-40B4-BE49-F238E27FC236}">
                <a16:creationId xmlns:a16="http://schemas.microsoft.com/office/drawing/2014/main" id="{9A186200-9D8C-6622-0492-A7DD49B82D77}"/>
              </a:ext>
            </a:extLst>
          </p:cNvPr>
          <p:cNvSpPr>
            <a:spLocks noGrp="1"/>
          </p:cNvSpPr>
          <p:nvPr>
            <p:ph type="body" sz="half" idx="17" hasCustomPrompt="1"/>
          </p:nvPr>
        </p:nvSpPr>
        <p:spPr>
          <a:xfrm>
            <a:off x="838200" y="4932612"/>
            <a:ext cx="3251910"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
        <p:nvSpPr>
          <p:cNvPr id="14" name="Picture Placeholder 8">
            <a:extLst>
              <a:ext uri="{FF2B5EF4-FFF2-40B4-BE49-F238E27FC236}">
                <a16:creationId xmlns:a16="http://schemas.microsoft.com/office/drawing/2014/main" id="{08017CDC-8D9F-C62F-26C5-E132AEE72BB5}"/>
              </a:ext>
            </a:extLst>
          </p:cNvPr>
          <p:cNvSpPr>
            <a:spLocks noGrp="1"/>
          </p:cNvSpPr>
          <p:nvPr>
            <p:ph type="pic" sz="quarter" idx="18"/>
          </p:nvPr>
        </p:nvSpPr>
        <p:spPr>
          <a:xfrm>
            <a:off x="4470044" y="2025747"/>
            <a:ext cx="3251910" cy="2182813"/>
          </a:xfrm>
        </p:spPr>
        <p:txBody>
          <a:bodyPr/>
          <a:lstStyle>
            <a:lvl1pPr marL="0" indent="0">
              <a:buNone/>
              <a:defRPr/>
            </a:lvl1pPr>
          </a:lstStyle>
          <a:p>
            <a:endParaRPr lang="en-US"/>
          </a:p>
        </p:txBody>
      </p:sp>
      <p:sp>
        <p:nvSpPr>
          <p:cNvPr id="15" name="Text Placeholder 3">
            <a:extLst>
              <a:ext uri="{FF2B5EF4-FFF2-40B4-BE49-F238E27FC236}">
                <a16:creationId xmlns:a16="http://schemas.microsoft.com/office/drawing/2014/main" id="{03BCE364-D8B9-3403-7A74-A2C3BD6B9C15}"/>
              </a:ext>
            </a:extLst>
          </p:cNvPr>
          <p:cNvSpPr>
            <a:spLocks noGrp="1"/>
          </p:cNvSpPr>
          <p:nvPr>
            <p:ph type="body" sz="half" idx="19" hasCustomPrompt="1"/>
          </p:nvPr>
        </p:nvSpPr>
        <p:spPr>
          <a:xfrm>
            <a:off x="4470045" y="4490161"/>
            <a:ext cx="3251910"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16" name="Text Placeholder 3">
            <a:extLst>
              <a:ext uri="{FF2B5EF4-FFF2-40B4-BE49-F238E27FC236}">
                <a16:creationId xmlns:a16="http://schemas.microsoft.com/office/drawing/2014/main" id="{B60ACB72-D272-8282-D366-0E582E08216A}"/>
              </a:ext>
            </a:extLst>
          </p:cNvPr>
          <p:cNvSpPr>
            <a:spLocks noGrp="1"/>
          </p:cNvSpPr>
          <p:nvPr>
            <p:ph type="body" sz="half" idx="20" hasCustomPrompt="1"/>
          </p:nvPr>
        </p:nvSpPr>
        <p:spPr>
          <a:xfrm>
            <a:off x="4470045" y="4932612"/>
            <a:ext cx="3251910"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
        <p:nvSpPr>
          <p:cNvPr id="17" name="Picture Placeholder 8">
            <a:extLst>
              <a:ext uri="{FF2B5EF4-FFF2-40B4-BE49-F238E27FC236}">
                <a16:creationId xmlns:a16="http://schemas.microsoft.com/office/drawing/2014/main" id="{2639F08D-6BFE-E59C-6674-514F54404BF0}"/>
              </a:ext>
            </a:extLst>
          </p:cNvPr>
          <p:cNvSpPr>
            <a:spLocks noGrp="1"/>
          </p:cNvSpPr>
          <p:nvPr>
            <p:ph type="pic" sz="quarter" idx="21"/>
          </p:nvPr>
        </p:nvSpPr>
        <p:spPr>
          <a:xfrm>
            <a:off x="8103295" y="2025747"/>
            <a:ext cx="3251910" cy="2182813"/>
          </a:xfrm>
        </p:spPr>
        <p:txBody>
          <a:bodyPr/>
          <a:lstStyle>
            <a:lvl1pPr marL="0" indent="0">
              <a:buNone/>
              <a:defRPr/>
            </a:lvl1pPr>
          </a:lstStyle>
          <a:p>
            <a:endParaRPr lang="en-US"/>
          </a:p>
        </p:txBody>
      </p:sp>
      <p:sp>
        <p:nvSpPr>
          <p:cNvPr id="29" name="Text Placeholder 3">
            <a:extLst>
              <a:ext uri="{FF2B5EF4-FFF2-40B4-BE49-F238E27FC236}">
                <a16:creationId xmlns:a16="http://schemas.microsoft.com/office/drawing/2014/main" id="{5749B324-C4A9-08B2-A68C-9F29E7EAC5B5}"/>
              </a:ext>
            </a:extLst>
          </p:cNvPr>
          <p:cNvSpPr>
            <a:spLocks noGrp="1"/>
          </p:cNvSpPr>
          <p:nvPr>
            <p:ph type="body" sz="half" idx="22" hasCustomPrompt="1"/>
          </p:nvPr>
        </p:nvSpPr>
        <p:spPr>
          <a:xfrm>
            <a:off x="8103296" y="4490161"/>
            <a:ext cx="3251910"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33" name="Text Placeholder 3">
            <a:extLst>
              <a:ext uri="{FF2B5EF4-FFF2-40B4-BE49-F238E27FC236}">
                <a16:creationId xmlns:a16="http://schemas.microsoft.com/office/drawing/2014/main" id="{A5CA4599-3EA5-84C3-107B-893EA3C6C275}"/>
              </a:ext>
            </a:extLst>
          </p:cNvPr>
          <p:cNvSpPr>
            <a:spLocks noGrp="1"/>
          </p:cNvSpPr>
          <p:nvPr>
            <p:ph type="body" sz="half" idx="23" hasCustomPrompt="1"/>
          </p:nvPr>
        </p:nvSpPr>
        <p:spPr>
          <a:xfrm>
            <a:off x="8103296" y="4932612"/>
            <a:ext cx="3251910"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Tree>
    <p:extLst>
      <p:ext uri="{BB962C8B-B14F-4D97-AF65-F5344CB8AC3E}">
        <p14:creationId xmlns:p14="http://schemas.microsoft.com/office/powerpoint/2010/main" val="398050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D5B40-4793-DDA9-B644-3F2CD96C0959}"/>
              </a:ext>
            </a:extLst>
          </p:cNvPr>
          <p:cNvSpPr>
            <a:spLocks noGrp="1"/>
          </p:cNvSpPr>
          <p:nvPr>
            <p:ph type="title"/>
          </p:nvPr>
        </p:nvSpPr>
        <p:spPr>
          <a:xfrm>
            <a:off x="839788" y="748273"/>
            <a:ext cx="3932237" cy="1069975"/>
          </a:xfrm>
        </p:spPr>
        <p:txBody>
          <a:bodyPr anchor="b"/>
          <a:lstStyle>
            <a:lvl1pPr>
              <a:defRPr sz="3200">
                <a:solidFill>
                  <a:schemeClr val="accent1"/>
                </a:solidFill>
              </a:defRPr>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13EA545-1D61-BAF0-913B-625C23848575}"/>
              </a:ext>
            </a:extLst>
          </p:cNvPr>
          <p:cNvSpPr>
            <a:spLocks noGrp="1"/>
          </p:cNvSpPr>
          <p:nvPr>
            <p:ph type="pic" idx="1"/>
          </p:nvPr>
        </p:nvSpPr>
        <p:spPr>
          <a:xfrm>
            <a:off x="5183188" y="74827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42146E-FB4E-1202-7B49-E206EA91EF0D}"/>
              </a:ext>
            </a:extLst>
          </p:cNvPr>
          <p:cNvSpPr>
            <a:spLocks noGrp="1"/>
          </p:cNvSpPr>
          <p:nvPr>
            <p:ph type="body" sz="half" idx="2"/>
          </p:nvPr>
        </p:nvSpPr>
        <p:spPr>
          <a:xfrm>
            <a:off x="839788" y="2025747"/>
            <a:ext cx="3932237" cy="36040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FE8BE611-0A45-DC0A-31B5-B9D43AD4A6BA}"/>
              </a:ext>
            </a:extLst>
          </p:cNvPr>
          <p:cNvSpPr>
            <a:spLocks noGrp="1"/>
          </p:cNvSpPr>
          <p:nvPr>
            <p:ph type="ftr" sz="quarter" idx="11"/>
          </p:nvPr>
        </p:nvSpPr>
        <p:spPr>
          <a:xfrm>
            <a:off x="838200" y="6356350"/>
            <a:ext cx="4114800" cy="365125"/>
          </a:xfrm>
        </p:spPr>
        <p:txBody>
          <a:bodyPr/>
          <a:lstStyle/>
          <a:p>
            <a:r>
              <a:rPr lang="en-US"/>
              <a:t>Gold Coast Light Rail Stage 3 | </a:t>
            </a:r>
            <a:r>
              <a:rPr lang="en-US" b="1"/>
              <a:t>Science</a:t>
            </a:r>
            <a:r>
              <a:rPr lang="en-US"/>
              <a:t> Tram</a:t>
            </a:r>
          </a:p>
        </p:txBody>
      </p:sp>
      <p:sp>
        <p:nvSpPr>
          <p:cNvPr id="7" name="Slide Number Placeholder 6">
            <a:extLst>
              <a:ext uri="{FF2B5EF4-FFF2-40B4-BE49-F238E27FC236}">
                <a16:creationId xmlns:a16="http://schemas.microsoft.com/office/drawing/2014/main" id="{434B1CA4-8DEA-6558-E3EA-A6EFFB38A7FE}"/>
              </a:ext>
            </a:extLst>
          </p:cNvPr>
          <p:cNvSpPr>
            <a:spLocks noGrp="1"/>
          </p:cNvSpPr>
          <p:nvPr>
            <p:ph type="sldNum" sz="quarter" idx="12"/>
          </p:nvPr>
        </p:nvSpPr>
        <p:spPr/>
        <p:txBody>
          <a:bodyPr/>
          <a:lstStyle/>
          <a:p>
            <a:fld id="{450B5562-A622-9344-933B-D02B8963DA02}" type="slidenum">
              <a:rPr lang="en-US" smtClean="0"/>
              <a:t>‹#›</a:t>
            </a:fld>
            <a:endParaRPr lang="en-US"/>
          </a:p>
        </p:txBody>
      </p:sp>
    </p:spTree>
    <p:extLst>
      <p:ext uri="{BB962C8B-B14F-4D97-AF65-F5344CB8AC3E}">
        <p14:creationId xmlns:p14="http://schemas.microsoft.com/office/powerpoint/2010/main" val="2309316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E8BE611-0A45-DC0A-31B5-B9D43AD4A6BA}"/>
              </a:ext>
            </a:extLst>
          </p:cNvPr>
          <p:cNvSpPr>
            <a:spLocks noGrp="1"/>
          </p:cNvSpPr>
          <p:nvPr>
            <p:ph type="ftr" sz="quarter" idx="11"/>
          </p:nvPr>
        </p:nvSpPr>
        <p:spPr>
          <a:xfrm>
            <a:off x="838200" y="6356350"/>
            <a:ext cx="4114800" cy="365125"/>
          </a:xfrm>
        </p:spPr>
        <p:txBody>
          <a:bodyPr/>
          <a:lstStyle/>
          <a:p>
            <a:r>
              <a:rPr lang="en-US"/>
              <a:t>Gold Coast Light Rail Stage 3 | </a:t>
            </a:r>
            <a:r>
              <a:rPr lang="en-US" b="1"/>
              <a:t>Science</a:t>
            </a:r>
            <a:r>
              <a:rPr lang="en-US"/>
              <a:t> Tram</a:t>
            </a:r>
          </a:p>
        </p:txBody>
      </p:sp>
      <p:sp>
        <p:nvSpPr>
          <p:cNvPr id="7" name="Slide Number Placeholder 6">
            <a:extLst>
              <a:ext uri="{FF2B5EF4-FFF2-40B4-BE49-F238E27FC236}">
                <a16:creationId xmlns:a16="http://schemas.microsoft.com/office/drawing/2014/main" id="{434B1CA4-8DEA-6558-E3EA-A6EFFB38A7FE}"/>
              </a:ext>
            </a:extLst>
          </p:cNvPr>
          <p:cNvSpPr>
            <a:spLocks noGrp="1"/>
          </p:cNvSpPr>
          <p:nvPr>
            <p:ph type="sldNum" sz="quarter" idx="12"/>
          </p:nvPr>
        </p:nvSpPr>
        <p:spPr/>
        <p:txBody>
          <a:bodyPr/>
          <a:lstStyle/>
          <a:p>
            <a:fld id="{450B5562-A622-9344-933B-D02B8963DA02}" type="slidenum">
              <a:rPr lang="en-US" smtClean="0"/>
              <a:t>‹#›</a:t>
            </a:fld>
            <a:endParaRPr lang="en-US"/>
          </a:p>
        </p:txBody>
      </p:sp>
    </p:spTree>
    <p:extLst>
      <p:ext uri="{BB962C8B-B14F-4D97-AF65-F5344CB8AC3E}">
        <p14:creationId xmlns:p14="http://schemas.microsoft.com/office/powerpoint/2010/main" val="466149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52400"/>
            <a:ext cx="12192000" cy="7010400"/>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0" y="-152400"/>
            <a:ext cx="12192000" cy="7010400"/>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5526795"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4" name="Picture 3">
            <a:extLst>
              <a:ext uri="{FF2B5EF4-FFF2-40B4-BE49-F238E27FC236}">
                <a16:creationId xmlns:a16="http://schemas.microsoft.com/office/drawing/2014/main" id="{C7CDF766-33F9-E761-F6A1-4C36753EEC34}"/>
              </a:ext>
            </a:extLst>
          </p:cNvPr>
          <p:cNvPicPr>
            <a:picLocks noChangeAspect="1"/>
          </p:cNvPicPr>
          <p:nvPr userDrawn="1"/>
        </p:nvPicPr>
        <p:blipFill>
          <a:blip r:embed="rId3" cstate="screen">
            <a:extLst>
              <a:ext uri="{28A0092B-C50C-407E-A947-70E740481C1C}">
                <a14:useLocalDpi xmlns:a14="http://schemas.microsoft.com/office/drawing/2010/main"/>
              </a:ext>
            </a:extLst>
          </a:blip>
          <a:srcRect t="-1208" r="-88" b="-1448"/>
          <a:stretch/>
        </p:blipFill>
        <p:spPr>
          <a:xfrm>
            <a:off x="745724" y="246580"/>
            <a:ext cx="3867373" cy="969169"/>
          </a:xfrm>
          <a:prstGeom prst="rect">
            <a:avLst/>
          </a:prstGeom>
        </p:spPr>
      </p:pic>
    </p:spTree>
    <p:extLst>
      <p:ext uri="{BB962C8B-B14F-4D97-AF65-F5344CB8AC3E}">
        <p14:creationId xmlns:p14="http://schemas.microsoft.com/office/powerpoint/2010/main" val="238442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52400"/>
            <a:ext cx="12190966" cy="7010400"/>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0" y="-152400"/>
            <a:ext cx="11577711" cy="7010400"/>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1" y="2001838"/>
            <a:ext cx="5126502"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4" name="Picture 3">
            <a:extLst>
              <a:ext uri="{FF2B5EF4-FFF2-40B4-BE49-F238E27FC236}">
                <a16:creationId xmlns:a16="http://schemas.microsoft.com/office/drawing/2014/main" id="{4A86F70E-3C47-2B55-7C1F-A2B633627D9D}"/>
              </a:ext>
            </a:extLst>
          </p:cNvPr>
          <p:cNvPicPr>
            <a:picLocks noChangeAspect="1"/>
          </p:cNvPicPr>
          <p:nvPr userDrawn="1"/>
        </p:nvPicPr>
        <p:blipFill>
          <a:blip r:embed="rId3" cstate="screen">
            <a:extLst>
              <a:ext uri="{28A0092B-C50C-407E-A947-70E740481C1C}">
                <a14:useLocalDpi xmlns:a14="http://schemas.microsoft.com/office/drawing/2010/main"/>
              </a:ext>
            </a:extLst>
          </a:blip>
          <a:srcRect t="-1208" r="-88" b="-1448"/>
          <a:stretch/>
        </p:blipFill>
        <p:spPr>
          <a:xfrm>
            <a:off x="745724" y="246580"/>
            <a:ext cx="3867373" cy="969169"/>
          </a:xfrm>
          <a:prstGeom prst="rect">
            <a:avLst/>
          </a:prstGeom>
        </p:spPr>
      </p:pic>
    </p:spTree>
    <p:extLst>
      <p:ext uri="{BB962C8B-B14F-4D97-AF65-F5344CB8AC3E}">
        <p14:creationId xmlns:p14="http://schemas.microsoft.com/office/powerpoint/2010/main" val="4227035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52400"/>
            <a:ext cx="12191770" cy="7010400"/>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0" y="-152400"/>
            <a:ext cx="11446277" cy="7010400"/>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4" name="Picture 3">
            <a:extLst>
              <a:ext uri="{FF2B5EF4-FFF2-40B4-BE49-F238E27FC236}">
                <a16:creationId xmlns:a16="http://schemas.microsoft.com/office/drawing/2014/main" id="{EB2B964D-4B80-E864-290C-D21CC7D3C279}"/>
              </a:ext>
            </a:extLst>
          </p:cNvPr>
          <p:cNvPicPr>
            <a:picLocks noChangeAspect="1"/>
          </p:cNvPicPr>
          <p:nvPr userDrawn="1"/>
        </p:nvPicPr>
        <p:blipFill>
          <a:blip r:embed="rId3" cstate="screen">
            <a:extLst>
              <a:ext uri="{28A0092B-C50C-407E-A947-70E740481C1C}">
                <a14:useLocalDpi xmlns:a14="http://schemas.microsoft.com/office/drawing/2010/main"/>
              </a:ext>
            </a:extLst>
          </a:blip>
          <a:srcRect t="-1208" r="-88" b="-1448"/>
          <a:stretch/>
        </p:blipFill>
        <p:spPr>
          <a:xfrm>
            <a:off x="745724" y="246580"/>
            <a:ext cx="3867373" cy="969169"/>
          </a:xfrm>
          <a:prstGeom prst="rect">
            <a:avLst/>
          </a:prstGeom>
        </p:spPr>
      </p:pic>
    </p:spTree>
    <p:extLst>
      <p:ext uri="{BB962C8B-B14F-4D97-AF65-F5344CB8AC3E}">
        <p14:creationId xmlns:p14="http://schemas.microsoft.com/office/powerpoint/2010/main" val="169609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52400"/>
            <a:ext cx="12191770" cy="7010400"/>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1" y="-152400"/>
            <a:ext cx="10196945" cy="7010400"/>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4" name="Picture 3">
            <a:extLst>
              <a:ext uri="{FF2B5EF4-FFF2-40B4-BE49-F238E27FC236}">
                <a16:creationId xmlns:a16="http://schemas.microsoft.com/office/drawing/2014/main" id="{F39DB178-FA8E-2377-9D17-EEEBF247B98A}"/>
              </a:ext>
            </a:extLst>
          </p:cNvPr>
          <p:cNvPicPr>
            <a:picLocks noChangeAspect="1"/>
          </p:cNvPicPr>
          <p:nvPr userDrawn="1"/>
        </p:nvPicPr>
        <p:blipFill>
          <a:blip r:embed="rId3" cstate="screen">
            <a:extLst>
              <a:ext uri="{28A0092B-C50C-407E-A947-70E740481C1C}">
                <a14:useLocalDpi xmlns:a14="http://schemas.microsoft.com/office/drawing/2010/main"/>
              </a:ext>
            </a:extLst>
          </a:blip>
          <a:srcRect t="-1208" r="-88" b="-1448"/>
          <a:stretch/>
        </p:blipFill>
        <p:spPr>
          <a:xfrm>
            <a:off x="745724" y="246580"/>
            <a:ext cx="3867373" cy="969169"/>
          </a:xfrm>
          <a:prstGeom prst="rect">
            <a:avLst/>
          </a:prstGeom>
        </p:spPr>
      </p:pic>
    </p:spTree>
    <p:extLst>
      <p:ext uri="{BB962C8B-B14F-4D97-AF65-F5344CB8AC3E}">
        <p14:creationId xmlns:p14="http://schemas.microsoft.com/office/powerpoint/2010/main" val="62111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0" y="0"/>
            <a:ext cx="9144000" cy="6858000"/>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4" name="Picture 3">
            <a:extLst>
              <a:ext uri="{FF2B5EF4-FFF2-40B4-BE49-F238E27FC236}">
                <a16:creationId xmlns:a16="http://schemas.microsoft.com/office/drawing/2014/main" id="{EA59ACA4-BD53-3297-B8B4-F1A12D6B997C}"/>
              </a:ext>
            </a:extLst>
          </p:cNvPr>
          <p:cNvPicPr>
            <a:picLocks noChangeAspect="1"/>
          </p:cNvPicPr>
          <p:nvPr userDrawn="1"/>
        </p:nvPicPr>
        <p:blipFill>
          <a:blip r:embed="rId3" cstate="screen">
            <a:extLst>
              <a:ext uri="{28A0092B-C50C-407E-A947-70E740481C1C}">
                <a14:useLocalDpi xmlns:a14="http://schemas.microsoft.com/office/drawing/2010/main"/>
              </a:ext>
            </a:extLst>
          </a:blip>
          <a:srcRect t="-1208" r="-88" b="-1448"/>
          <a:stretch/>
        </p:blipFill>
        <p:spPr>
          <a:xfrm>
            <a:off x="745724" y="246580"/>
            <a:ext cx="3867373" cy="969169"/>
          </a:xfrm>
          <a:prstGeom prst="rect">
            <a:avLst/>
          </a:prstGeom>
        </p:spPr>
      </p:pic>
    </p:spTree>
    <p:extLst>
      <p:ext uri="{BB962C8B-B14F-4D97-AF65-F5344CB8AC3E}">
        <p14:creationId xmlns:p14="http://schemas.microsoft.com/office/powerpoint/2010/main" val="590455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0932"/>
          <a:stretch/>
        </p:blipFill>
        <p:spPr>
          <a:xfrm>
            <a:off x="716692" y="12596"/>
            <a:ext cx="11475308" cy="6845403"/>
          </a:xfrm>
          <a:prstGeom prst="rect">
            <a:avLst/>
          </a:prstGeom>
        </p:spPr>
      </p:pic>
      <p:sp>
        <p:nvSpPr>
          <p:cNvPr id="4" name="Rectangle 3">
            <a:extLst>
              <a:ext uri="{FF2B5EF4-FFF2-40B4-BE49-F238E27FC236}">
                <a16:creationId xmlns:a16="http://schemas.microsoft.com/office/drawing/2014/main" id="{52A5435C-64E9-BF71-2165-8B35BF9AA64E}"/>
              </a:ext>
            </a:extLst>
          </p:cNvPr>
          <p:cNvSpPr/>
          <p:nvPr userDrawn="1"/>
        </p:nvSpPr>
        <p:spPr>
          <a:xfrm>
            <a:off x="1" y="-1"/>
            <a:ext cx="6585994" cy="6858001"/>
          </a:xfrm>
          <a:prstGeom prst="rect">
            <a:avLst/>
          </a:prstGeom>
          <a:gradFill>
            <a:gsLst>
              <a:gs pos="0">
                <a:schemeClr val="tx2">
                  <a:lumMod val="0"/>
                </a:schemeClr>
              </a:gs>
              <a:gs pos="48000">
                <a:schemeClr val="accent3">
                  <a:alpha val="93957"/>
                  <a:lumMod val="81386"/>
                </a:schemeClr>
              </a:gs>
              <a:gs pos="100000">
                <a:schemeClr val="accent3">
                  <a:alpha val="0"/>
                  <a:lumMod val="0"/>
                </a:schemeClr>
              </a:gs>
            </a:gsLst>
            <a:lin ang="21594000" scaled="0"/>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7158318"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6" name="Picture 4">
            <a:extLst>
              <a:ext uri="{FF2B5EF4-FFF2-40B4-BE49-F238E27FC236}">
                <a16:creationId xmlns:a16="http://schemas.microsoft.com/office/drawing/2014/main" id="{89640132-2A54-3E0F-AC8B-903B96736339}"/>
              </a:ext>
            </a:extLst>
          </p:cNvPr>
          <p:cNvPicPr>
            <a:picLocks noChangeAspect="1"/>
          </p:cNvPicPr>
          <p:nvPr userDrawn="1"/>
        </p:nvPicPr>
        <p:blipFill>
          <a:blip r:embed="rId3">
            <a:extLst>
              <a:ext uri="{96DAC541-7B7A-43D3-8B79-37D633B846F1}">
                <asvg:svgBlip xmlns:asvg="http://schemas.microsoft.com/office/drawing/2016/SVG/main" r:embed="rId4"/>
              </a:ext>
            </a:extLst>
          </a:blip>
          <a:srcRect t="-950" b="-1081"/>
          <a:stretch/>
        </p:blipFill>
        <p:spPr>
          <a:xfrm>
            <a:off x="745724" y="246580"/>
            <a:ext cx="3867373" cy="969169"/>
          </a:xfrm>
          <a:prstGeom prst="rect">
            <a:avLst/>
          </a:prstGeom>
        </p:spPr>
      </p:pic>
    </p:spTree>
    <p:extLst>
      <p:ext uri="{BB962C8B-B14F-4D97-AF65-F5344CB8AC3E}">
        <p14:creationId xmlns:p14="http://schemas.microsoft.com/office/powerpoint/2010/main" val="3843991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1"/>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sp>
        <p:nvSpPr>
          <p:cNvPr id="5" name="Footer Placeholder 4">
            <a:extLst>
              <a:ext uri="{FF2B5EF4-FFF2-40B4-BE49-F238E27FC236}">
                <a16:creationId xmlns:a16="http://schemas.microsoft.com/office/drawing/2014/main" id="{8396DD39-E95A-6776-E33E-B931B4827FE7}"/>
              </a:ext>
            </a:extLst>
          </p:cNvPr>
          <p:cNvSpPr>
            <a:spLocks noGrp="1"/>
          </p:cNvSpPr>
          <p:nvPr>
            <p:ph type="ftr" sz="quarter" idx="11"/>
          </p:nvPr>
        </p:nvSpPr>
        <p:spPr/>
        <p:txBody>
          <a:bodyPr/>
          <a:lstStyle>
            <a:lvl1pPr>
              <a:defRPr>
                <a:solidFill>
                  <a:schemeClr val="tx1"/>
                </a:solidFill>
              </a:defRPr>
            </a:lvl1pPr>
          </a:lstStyle>
          <a:p>
            <a:r>
              <a:rPr lang="en-US"/>
              <a:t>Gold Coast Light Rail Stage 3 | Science Tram</a:t>
            </a:r>
          </a:p>
        </p:txBody>
      </p:sp>
      <p:sp>
        <p:nvSpPr>
          <p:cNvPr id="6" name="Slide Number Placeholder 5">
            <a:extLst>
              <a:ext uri="{FF2B5EF4-FFF2-40B4-BE49-F238E27FC236}">
                <a16:creationId xmlns:a16="http://schemas.microsoft.com/office/drawing/2014/main" id="{A74F31DF-935E-03E1-080F-DE1D1001EBC6}"/>
              </a:ext>
            </a:extLst>
          </p:cNvPr>
          <p:cNvSpPr>
            <a:spLocks noGrp="1"/>
          </p:cNvSpPr>
          <p:nvPr>
            <p:ph type="sldNum" sz="quarter" idx="12"/>
          </p:nvPr>
        </p:nvSpPr>
        <p:spPr/>
        <p:txBody>
          <a:bodyPr/>
          <a:lstStyle>
            <a:lvl1pPr>
              <a:defRPr>
                <a:solidFill>
                  <a:schemeClr val="tx1"/>
                </a:solidFill>
              </a:defRPr>
            </a:lvl1pPr>
          </a:lstStyle>
          <a:p>
            <a:fld id="{450B5562-A622-9344-933B-D02B8963DA02}" type="slidenum">
              <a:rPr lang="en-US" smtClean="0"/>
              <a:pPr/>
              <a:t>‹#›</a:t>
            </a:fld>
            <a:endParaRPr lang="en-US"/>
          </a:p>
        </p:txBody>
      </p:sp>
      <p:pic>
        <p:nvPicPr>
          <p:cNvPr id="7" name="Picture 6">
            <a:extLst>
              <a:ext uri="{FF2B5EF4-FFF2-40B4-BE49-F238E27FC236}">
                <a16:creationId xmlns:a16="http://schemas.microsoft.com/office/drawing/2014/main" id="{A0C8C8CD-FCF7-AF2D-A084-EE67AD520C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10" t="-1479" r="-267" b="-1633"/>
          <a:stretch/>
        </p:blipFill>
        <p:spPr>
          <a:xfrm>
            <a:off x="745724" y="246580"/>
            <a:ext cx="3867373" cy="969169"/>
          </a:xfrm>
          <a:prstGeom prst="rect">
            <a:avLst/>
          </a:prstGeom>
        </p:spPr>
      </p:pic>
    </p:spTree>
    <p:extLst>
      <p:ext uri="{BB962C8B-B14F-4D97-AF65-F5344CB8AC3E}">
        <p14:creationId xmlns:p14="http://schemas.microsoft.com/office/powerpoint/2010/main" val="234110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231ACD-8DCE-73D8-4932-EB79A1832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30F2FE0-1EDF-8873-018C-F5620D3214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E2B4D7F1-3F8A-E5A8-76F5-CDF9BF7EFF3A}"/>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Gold Coast Light Rail Stage 3 | </a:t>
            </a:r>
            <a:r>
              <a:rPr lang="en-US" b="1"/>
              <a:t>Science</a:t>
            </a:r>
            <a:r>
              <a:rPr lang="en-US"/>
              <a:t> Tram</a:t>
            </a:r>
          </a:p>
        </p:txBody>
      </p:sp>
      <p:sp>
        <p:nvSpPr>
          <p:cNvPr id="6" name="Slide Number Placeholder 5">
            <a:extLst>
              <a:ext uri="{FF2B5EF4-FFF2-40B4-BE49-F238E27FC236}">
                <a16:creationId xmlns:a16="http://schemas.microsoft.com/office/drawing/2014/main" id="{62E5DE41-8020-B314-16B5-98B6E2362F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0B5562-A622-9344-933B-D02B8963DA02}" type="slidenum">
              <a:rPr lang="en-US" smtClean="0"/>
              <a:t>‹#›</a:t>
            </a:fld>
            <a:endParaRPr lang="en-US"/>
          </a:p>
        </p:txBody>
      </p:sp>
    </p:spTree>
    <p:extLst>
      <p:ext uri="{BB962C8B-B14F-4D97-AF65-F5344CB8AC3E}">
        <p14:creationId xmlns:p14="http://schemas.microsoft.com/office/powerpoint/2010/main" val="112317857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681" r:id="rId3"/>
    <p:sldLayoutId id="2147483682" r:id="rId4"/>
    <p:sldLayoutId id="2147483680" r:id="rId5"/>
    <p:sldLayoutId id="2147483679" r:id="rId6"/>
    <p:sldLayoutId id="2147483707" r:id="rId7"/>
    <p:sldLayoutId id="2147483708" r:id="rId8"/>
    <p:sldLayoutId id="2147483709" r:id="rId9"/>
    <p:sldLayoutId id="2147483660" r:id="rId10"/>
    <p:sldLayoutId id="2147483671" r:id="rId11"/>
    <p:sldLayoutId id="2147483677" r:id="rId12"/>
    <p:sldLayoutId id="2147483678" r:id="rId13"/>
    <p:sldLayoutId id="2147483661" r:id="rId14"/>
    <p:sldLayoutId id="2147483662" r:id="rId15"/>
    <p:sldLayoutId id="2147483663" r:id="rId16"/>
    <p:sldLayoutId id="2147483665" r:id="rId17"/>
    <p:sldLayoutId id="2147483668" r:id="rId18"/>
    <p:sldLayoutId id="2147483666" r:id="rId19"/>
    <p:sldLayoutId id="2147483667" r:id="rId20"/>
    <p:sldLayoutId id="2147483669" r:id="rId21"/>
    <p:sldLayoutId id="2147483654" r:id="rId22"/>
    <p:sldLayoutId id="2147483670" r:id="rId23"/>
    <p:sldLayoutId id="2147483676" r:id="rId24"/>
    <p:sldLayoutId id="2147483673" r:id="rId25"/>
    <p:sldLayoutId id="2147483674" r:id="rId26"/>
    <p:sldLayoutId id="2147483675" r:id="rId27"/>
    <p:sldLayoutId id="2147483657" r:id="rId28"/>
    <p:sldLayoutId id="2147483672" r:id="rId29"/>
  </p:sldLayoutIdLst>
  <p:hf hdr="0" dt="0"/>
  <p:txStyles>
    <p:titleStyle>
      <a:lvl1pPr algn="l" defTabSz="914400" rtl="0" eaLnBrk="1" latinLnBrk="0" hangingPunct="1">
        <a:lnSpc>
          <a:spcPct val="90000"/>
        </a:lnSpc>
        <a:spcBef>
          <a:spcPct val="0"/>
        </a:spcBef>
        <a:buNone/>
        <a:defRPr sz="4400" b="1" kern="1200">
          <a:solidFill>
            <a:schemeClr val="tx1"/>
          </a:solidFill>
          <a:latin typeface="NeueHaasGroteskDisp Pro" panose="020B05040202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eueHaasGroteskDisp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eueHaasGroteskDisp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eueHaasGroteskDisp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ueHaasGroteskDisp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ueHaasGroteskDisp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6.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hyperlink" Target="https://media.caapp.com.au/embed/ZrKplirctrTg"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media.caapp.com.au/embed/cBhyvkNZXa5g"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E35E-EEB0-71B8-4767-8F5E6703BDB8}"/>
              </a:ext>
            </a:extLst>
          </p:cNvPr>
          <p:cNvSpPr>
            <a:spLocks noGrp="1"/>
          </p:cNvSpPr>
          <p:nvPr>
            <p:ph type="ctrTitle"/>
          </p:nvPr>
        </p:nvSpPr>
        <p:spPr/>
        <p:txBody>
          <a:bodyPr/>
          <a:lstStyle/>
          <a:p>
            <a:r>
              <a:rPr lang="en-US">
                <a:latin typeface="NeueHaasGroteskDisp Pro"/>
              </a:rPr>
              <a:t>Engineering </a:t>
            </a:r>
            <a:br>
              <a:rPr lang="en-US">
                <a:latin typeface="NeueHaasGroteskDisp Pro"/>
              </a:rPr>
            </a:br>
            <a:r>
              <a:rPr lang="en-US">
                <a:latin typeface="NeueHaasGroteskDisp Pro"/>
              </a:rPr>
              <a:t>on Stage 3 </a:t>
            </a:r>
            <a:endParaRPr lang="en-US"/>
          </a:p>
        </p:txBody>
      </p:sp>
      <p:sp>
        <p:nvSpPr>
          <p:cNvPr id="3" name="Subtitle 2">
            <a:extLst>
              <a:ext uri="{FF2B5EF4-FFF2-40B4-BE49-F238E27FC236}">
                <a16:creationId xmlns:a16="http://schemas.microsoft.com/office/drawing/2014/main" id="{32477246-6E7C-E84A-2F37-6F99B2899C0A}"/>
              </a:ext>
            </a:extLst>
          </p:cNvPr>
          <p:cNvSpPr>
            <a:spLocks noGrp="1"/>
          </p:cNvSpPr>
          <p:nvPr>
            <p:ph type="subTitle" idx="1"/>
          </p:nvPr>
        </p:nvSpPr>
        <p:spPr/>
        <p:txBody>
          <a:bodyPr vert="horz" lIns="91440" tIns="45720" rIns="91440" bIns="45720" rtlCol="0" anchor="t">
            <a:normAutofit/>
          </a:bodyPr>
          <a:lstStyle/>
          <a:p>
            <a:r>
              <a:rPr lang="en-US">
                <a:latin typeface="NeueHaasGroteskDisp Pro"/>
              </a:rPr>
              <a:t>Classroom presentation</a:t>
            </a:r>
            <a:endParaRPr lang="en-US"/>
          </a:p>
        </p:txBody>
      </p:sp>
      <p:pic>
        <p:nvPicPr>
          <p:cNvPr id="5" name="Picture 4" descr="A black and white sign with white text&#10;&#10;AI-generated content may be incorrect.">
            <a:extLst>
              <a:ext uri="{FF2B5EF4-FFF2-40B4-BE49-F238E27FC236}">
                <a16:creationId xmlns:a16="http://schemas.microsoft.com/office/drawing/2014/main" id="{E8DC13B4-1298-9726-F879-A90C24FC8B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5281" y="223837"/>
            <a:ext cx="2027362" cy="968864"/>
          </a:xfrm>
          <a:prstGeom prst="rect">
            <a:avLst/>
          </a:prstGeom>
        </p:spPr>
      </p:pic>
    </p:spTree>
    <p:extLst>
      <p:ext uri="{BB962C8B-B14F-4D97-AF65-F5344CB8AC3E}">
        <p14:creationId xmlns:p14="http://schemas.microsoft.com/office/powerpoint/2010/main" val="4064420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0F9D2-A1E2-B389-B96A-416127E3FDC1}"/>
              </a:ext>
            </a:extLst>
          </p:cNvPr>
          <p:cNvSpPr>
            <a:spLocks noGrp="1"/>
          </p:cNvSpPr>
          <p:nvPr>
            <p:ph type="title"/>
          </p:nvPr>
        </p:nvSpPr>
        <p:spPr/>
        <p:txBody>
          <a:bodyPr vert="horz" lIns="91440" tIns="45720" rIns="91440" bIns="45720" rtlCol="0" anchor="ctr">
            <a:normAutofit/>
          </a:bodyPr>
          <a:lstStyle/>
          <a:p>
            <a:r>
              <a:rPr lang="en-AU">
                <a:latin typeface="NeueHaasGroteskDisp Pro"/>
              </a:rPr>
              <a:t>Who builds this project?</a:t>
            </a:r>
            <a:endParaRPr lang="en-US">
              <a:latin typeface="NeueHaasGroteskDisp Pro"/>
            </a:endParaRPr>
          </a:p>
        </p:txBody>
      </p:sp>
      <p:sp>
        <p:nvSpPr>
          <p:cNvPr id="3" name="Footer Placeholder 2">
            <a:extLst>
              <a:ext uri="{FF2B5EF4-FFF2-40B4-BE49-F238E27FC236}">
                <a16:creationId xmlns:a16="http://schemas.microsoft.com/office/drawing/2014/main" id="{EA9FFABE-1A04-D590-2F09-F7D76F6F6B9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82000"/>
                  </a:srgbClr>
                </a:solidFill>
                <a:effectLst/>
                <a:uLnTx/>
                <a:uFillTx/>
                <a:latin typeface="Aptos" panose="02110004020202020204"/>
                <a:ea typeface="+mn-ea"/>
                <a:cs typeface="+mn-cs"/>
              </a:rPr>
              <a:t>Gold Coast Light Rail Stage 3 | </a:t>
            </a:r>
            <a:r>
              <a:rPr kumimoji="0" lang="en-US" sz="1200" b="1" i="0" u="none" strike="noStrike" kern="1200" cap="none" spc="0" normalizeH="0" baseline="0" noProof="0">
                <a:ln>
                  <a:noFill/>
                </a:ln>
                <a:solidFill>
                  <a:srgbClr val="000000">
                    <a:tint val="82000"/>
                  </a:srgbClr>
                </a:solidFill>
                <a:effectLst/>
                <a:uLnTx/>
                <a:uFillTx/>
                <a:latin typeface="Aptos" panose="02110004020202020204"/>
                <a:ea typeface="+mn-ea"/>
                <a:cs typeface="+mn-cs"/>
              </a:rPr>
              <a:t>Science</a:t>
            </a:r>
            <a:r>
              <a:rPr kumimoji="0" lang="en-US" sz="1200" b="0" i="0" u="none" strike="noStrike" kern="1200" cap="none" spc="0" normalizeH="0" baseline="0" noProof="0">
                <a:ln>
                  <a:noFill/>
                </a:ln>
                <a:solidFill>
                  <a:srgbClr val="000000">
                    <a:tint val="82000"/>
                  </a:srgbClr>
                </a:solidFill>
                <a:effectLst/>
                <a:uLnTx/>
                <a:uFillTx/>
                <a:latin typeface="Aptos" panose="02110004020202020204"/>
                <a:ea typeface="+mn-ea"/>
                <a:cs typeface="+mn-cs"/>
              </a:rPr>
              <a:t> Tram</a:t>
            </a:r>
          </a:p>
        </p:txBody>
      </p:sp>
      <p:sp>
        <p:nvSpPr>
          <p:cNvPr id="4" name="Slide Number Placeholder 3">
            <a:extLst>
              <a:ext uri="{FF2B5EF4-FFF2-40B4-BE49-F238E27FC236}">
                <a16:creationId xmlns:a16="http://schemas.microsoft.com/office/drawing/2014/main" id="{E3E379A4-E419-97C9-07C1-BDDE17D9B8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B5562-A622-9344-933B-D02B8963DA02}" type="slidenum">
              <a:rPr kumimoji="0" lang="en-US" sz="1200" b="0" i="0" u="none" strike="noStrike" kern="1200" cap="none" spc="0" normalizeH="0" baseline="0" noProof="0" smtClean="0">
                <a:ln>
                  <a:noFill/>
                </a:ln>
                <a:solidFill>
                  <a:srgbClr val="000000">
                    <a:tint val="82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tint val="82000"/>
                </a:srgbClr>
              </a:solidFill>
              <a:effectLst/>
              <a:uLnTx/>
              <a:uFillTx/>
              <a:latin typeface="Aptos" panose="02110004020202020204"/>
              <a:ea typeface="+mn-ea"/>
              <a:cs typeface="+mn-cs"/>
            </a:endParaRPr>
          </a:p>
        </p:txBody>
      </p:sp>
      <p:sp>
        <p:nvSpPr>
          <p:cNvPr id="6" name="Text Placeholder 5">
            <a:extLst>
              <a:ext uri="{FF2B5EF4-FFF2-40B4-BE49-F238E27FC236}">
                <a16:creationId xmlns:a16="http://schemas.microsoft.com/office/drawing/2014/main" id="{DA7E01D9-36A7-DBED-7899-776660C0F151}"/>
              </a:ext>
            </a:extLst>
          </p:cNvPr>
          <p:cNvSpPr>
            <a:spLocks noGrp="1"/>
          </p:cNvSpPr>
          <p:nvPr>
            <p:ph type="body" sz="half" idx="2"/>
          </p:nvPr>
        </p:nvSpPr>
        <p:spPr>
          <a:xfrm>
            <a:off x="838199" y="4029554"/>
            <a:ext cx="3251910" cy="409478"/>
          </a:xfrm>
          <a:ln>
            <a:noFill/>
          </a:ln>
        </p:spPr>
        <p:txBody>
          <a:bodyPr/>
          <a:lstStyle/>
          <a:p>
            <a:pPr>
              <a:spcAft>
                <a:spcPts val="428"/>
              </a:spcAft>
            </a:pPr>
            <a:r>
              <a:rPr lang="en-AU" b="1">
                <a:effectLst/>
                <a:latin typeface="Neue Haas Grotesk Display Pro" panose="020B0504020202020204" pitchFamily="34" charset="77"/>
              </a:rPr>
              <a:t>Technical roles</a:t>
            </a:r>
            <a:endParaRPr lang="en-AU">
              <a:effectLst/>
              <a:latin typeface="Neue Haas Grotesk Display Pro" panose="020B0504020202020204" pitchFamily="34" charset="77"/>
            </a:endParaRPr>
          </a:p>
          <a:p>
            <a:endParaRPr lang="en-US"/>
          </a:p>
        </p:txBody>
      </p:sp>
      <p:sp>
        <p:nvSpPr>
          <p:cNvPr id="7" name="Text Placeholder 6">
            <a:extLst>
              <a:ext uri="{FF2B5EF4-FFF2-40B4-BE49-F238E27FC236}">
                <a16:creationId xmlns:a16="http://schemas.microsoft.com/office/drawing/2014/main" id="{FECA93CE-D6C4-412F-02FA-49FC9E007A89}"/>
              </a:ext>
            </a:extLst>
          </p:cNvPr>
          <p:cNvSpPr>
            <a:spLocks noGrp="1"/>
          </p:cNvSpPr>
          <p:nvPr>
            <p:ph type="body" sz="half" idx="17"/>
          </p:nvPr>
        </p:nvSpPr>
        <p:spPr>
          <a:xfrm>
            <a:off x="838200" y="4541651"/>
            <a:ext cx="3251910" cy="1479640"/>
          </a:xfrm>
          <a:ln>
            <a:noFill/>
          </a:ln>
        </p:spPr>
        <p:txBody>
          <a:bodyPr>
            <a:noAutofit/>
          </a:bodyPr>
          <a:lstStyle/>
          <a:p>
            <a:pPr>
              <a:lnSpc>
                <a:spcPct val="100000"/>
              </a:lnSpc>
              <a:spcAft>
                <a:spcPts val="428"/>
              </a:spcAft>
            </a:pPr>
            <a:r>
              <a:rPr lang="en-AU">
                <a:solidFill>
                  <a:schemeClr val="tx1"/>
                </a:solidFill>
                <a:effectLst/>
                <a:latin typeface="Neue Haas Grotesk Display Pro" panose="020B0504020202020204" pitchFamily="34" charset="77"/>
              </a:rPr>
              <a:t>These include positions that focus on the technical aspects of the project, such as engineers, architects, surveyors, and site supervisors. They ensure that the project is designed and built according to specifications and safety standards.</a:t>
            </a:r>
          </a:p>
        </p:txBody>
      </p:sp>
      <p:sp>
        <p:nvSpPr>
          <p:cNvPr id="9" name="Text Placeholder 8">
            <a:extLst>
              <a:ext uri="{FF2B5EF4-FFF2-40B4-BE49-F238E27FC236}">
                <a16:creationId xmlns:a16="http://schemas.microsoft.com/office/drawing/2014/main" id="{695E6012-AAC4-5319-156E-7B819C7FE63A}"/>
              </a:ext>
            </a:extLst>
          </p:cNvPr>
          <p:cNvSpPr>
            <a:spLocks noGrp="1"/>
          </p:cNvSpPr>
          <p:nvPr>
            <p:ph type="body" sz="half" idx="19"/>
          </p:nvPr>
        </p:nvSpPr>
        <p:spPr>
          <a:xfrm>
            <a:off x="4470045" y="4022253"/>
            <a:ext cx="3251910" cy="409478"/>
          </a:xfrm>
        </p:spPr>
        <p:txBody>
          <a:bodyPr/>
          <a:lstStyle/>
          <a:p>
            <a:pPr>
              <a:spcAft>
                <a:spcPts val="428"/>
              </a:spcAft>
            </a:pPr>
            <a:r>
              <a:rPr lang="en-AU" b="1">
                <a:effectLst/>
                <a:latin typeface="Neue Haas Grotesk Display Pro" panose="020B0504020202020204" pitchFamily="34" charset="77"/>
              </a:rPr>
              <a:t>Workforce roles</a:t>
            </a:r>
            <a:endParaRPr lang="en-AU">
              <a:effectLst/>
              <a:latin typeface="Neue Haas Grotesk Display Pro" panose="020B0504020202020204" pitchFamily="34" charset="77"/>
            </a:endParaRPr>
          </a:p>
        </p:txBody>
      </p:sp>
      <p:sp>
        <p:nvSpPr>
          <p:cNvPr id="12" name="Text Placeholder 11">
            <a:extLst>
              <a:ext uri="{FF2B5EF4-FFF2-40B4-BE49-F238E27FC236}">
                <a16:creationId xmlns:a16="http://schemas.microsoft.com/office/drawing/2014/main" id="{C3EE5A19-FD27-C6AA-A691-F3551B4B358F}"/>
              </a:ext>
            </a:extLst>
          </p:cNvPr>
          <p:cNvSpPr>
            <a:spLocks noGrp="1"/>
          </p:cNvSpPr>
          <p:nvPr>
            <p:ph type="body" sz="half" idx="22"/>
          </p:nvPr>
        </p:nvSpPr>
        <p:spPr>
          <a:xfrm>
            <a:off x="8103296" y="4002837"/>
            <a:ext cx="3251910" cy="409478"/>
          </a:xfrm>
        </p:spPr>
        <p:txBody>
          <a:bodyPr>
            <a:noAutofit/>
          </a:bodyPr>
          <a:lstStyle/>
          <a:p>
            <a:r>
              <a:rPr lang="en-AU" b="1" dirty="0">
                <a:effectLst/>
                <a:latin typeface="Neue Haas Grotesk Display Pro" panose="020B0504020202020204" pitchFamily="34" charset="77"/>
              </a:rPr>
              <a:t>Management and administrative roles</a:t>
            </a:r>
            <a:endParaRPr lang="en-AU" dirty="0">
              <a:effectLst/>
              <a:latin typeface="Neue Haas Grotesk Display Pro" panose="020B0504020202020204" pitchFamily="34" charset="77"/>
            </a:endParaRPr>
          </a:p>
        </p:txBody>
      </p:sp>
      <p:sp>
        <p:nvSpPr>
          <p:cNvPr id="20" name="Text Placeholder 6">
            <a:extLst>
              <a:ext uri="{FF2B5EF4-FFF2-40B4-BE49-F238E27FC236}">
                <a16:creationId xmlns:a16="http://schemas.microsoft.com/office/drawing/2014/main" id="{100E2396-7208-74E4-36E4-22C4FC09FA4C}"/>
              </a:ext>
            </a:extLst>
          </p:cNvPr>
          <p:cNvSpPr txBox="1">
            <a:spLocks/>
          </p:cNvSpPr>
          <p:nvPr/>
        </p:nvSpPr>
        <p:spPr>
          <a:xfrm>
            <a:off x="4474029" y="4541651"/>
            <a:ext cx="3251910" cy="14796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2"/>
                </a:solidFill>
                <a:latin typeface="NeueHaasGroteskDisp Pro" panose="020B05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NeueHaasGroteskDisp Pro" panose="020B0504020202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NeueHaasGroteskDisp Pro" panose="020B0504020202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NeueHaasGroteskDisp Pro" panose="020B0504020202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NeueHaasGroteskDisp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428"/>
              </a:spcAft>
              <a:buClrTx/>
              <a:buSzTx/>
              <a:buFont typeface="Arial" panose="020B0604020202020204" pitchFamily="34" charset="0"/>
              <a:buNone/>
              <a:tabLst/>
              <a:defRPr/>
            </a:pPr>
            <a:r>
              <a:rPr kumimoji="0" lang="en-AU" sz="1400" b="0" i="0" u="none" strike="noStrike" kern="1200" cap="none" spc="0" normalizeH="0" baseline="0" noProof="0">
                <a:ln>
                  <a:noFill/>
                </a:ln>
                <a:solidFill>
                  <a:srgbClr val="000000"/>
                </a:solidFill>
                <a:effectLst/>
                <a:uLnTx/>
                <a:uFillTx/>
                <a:latin typeface="Neue Haas Grotesk Display Pro" panose="020B0504020202020204" pitchFamily="34" charset="77"/>
                <a:ea typeface="+mn-ea"/>
                <a:cs typeface="+mn-cs"/>
              </a:rPr>
              <a:t>This category encompasses the entrée level, apprentice and trainee labour force, including carpenters, electricians, plumbers, and general construction workers. These individuals are directly involved in the physical construction of the project.</a:t>
            </a:r>
          </a:p>
        </p:txBody>
      </p:sp>
      <p:sp>
        <p:nvSpPr>
          <p:cNvPr id="21" name="Text Placeholder 6">
            <a:extLst>
              <a:ext uri="{FF2B5EF4-FFF2-40B4-BE49-F238E27FC236}">
                <a16:creationId xmlns:a16="http://schemas.microsoft.com/office/drawing/2014/main" id="{098322D4-CFF8-C4A0-57B1-320627200D5D}"/>
              </a:ext>
            </a:extLst>
          </p:cNvPr>
          <p:cNvSpPr txBox="1">
            <a:spLocks/>
          </p:cNvSpPr>
          <p:nvPr/>
        </p:nvSpPr>
        <p:spPr>
          <a:xfrm>
            <a:off x="8101890" y="4541651"/>
            <a:ext cx="3251910" cy="14796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2"/>
                </a:solidFill>
                <a:latin typeface="NeueHaasGroteskDisp Pro" panose="020B05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NeueHaasGroteskDisp Pro" panose="020B0504020202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NeueHaasGroteskDisp Pro" panose="020B0504020202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NeueHaasGroteskDisp Pro" panose="020B0504020202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NeueHaasGroteskDisp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428"/>
              </a:spcAft>
              <a:buClrTx/>
              <a:buSzTx/>
              <a:buFont typeface="Arial" panose="020B0604020202020204" pitchFamily="34" charset="0"/>
              <a:buNone/>
              <a:tabLst/>
              <a:defRPr/>
            </a:pPr>
            <a:r>
              <a:rPr kumimoji="0" lang="en-AU" sz="1400" b="0" i="0" u="none" strike="noStrike" kern="1200" cap="none" spc="0" normalizeH="0" baseline="0" noProof="0">
                <a:ln>
                  <a:noFill/>
                </a:ln>
                <a:solidFill>
                  <a:srgbClr val="000000"/>
                </a:solidFill>
                <a:effectLst/>
                <a:uLnTx/>
                <a:uFillTx/>
                <a:latin typeface="Neue Haas Grotesk Display Pro" panose="020B0504020202020204" pitchFamily="34" charset="77"/>
                <a:ea typeface="+mn-ea"/>
                <a:cs typeface="+mn-cs"/>
              </a:rPr>
              <a:t>These roles involve planning, coordinating, and overseeing the project. They include project managers, contract managers, procurement officers, training and administrative staff, media and community engagement officers.</a:t>
            </a:r>
          </a:p>
        </p:txBody>
      </p:sp>
      <p:pic>
        <p:nvPicPr>
          <p:cNvPr id="14" name="Picture Placeholder 13" descr="A group of men in orange vests and helmets working on a platform&#10;&#10;AI-generated content may be incorrect.">
            <a:extLst>
              <a:ext uri="{FF2B5EF4-FFF2-40B4-BE49-F238E27FC236}">
                <a16:creationId xmlns:a16="http://schemas.microsoft.com/office/drawing/2014/main" id="{B665C9E4-A7AF-DD60-7916-B1D1452D956D}"/>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838199" y="1690688"/>
            <a:ext cx="3251910" cy="2182813"/>
          </a:xfrm>
        </p:spPr>
      </p:pic>
      <p:pic>
        <p:nvPicPr>
          <p:cNvPr id="23" name="Picture Placeholder 22" descr="A group of construction workers on a track&#10;&#10;AI-generated content may be incorrect.">
            <a:extLst>
              <a:ext uri="{FF2B5EF4-FFF2-40B4-BE49-F238E27FC236}">
                <a16:creationId xmlns:a16="http://schemas.microsoft.com/office/drawing/2014/main" id="{C4BD6CD2-FC89-3D86-50D4-132035BA8654}"/>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a:fillRect/>
          </a:stretch>
        </p:blipFill>
        <p:spPr>
          <a:xfrm>
            <a:off x="4470045" y="1700924"/>
            <a:ext cx="3251910" cy="2182813"/>
          </a:xfrm>
        </p:spPr>
      </p:pic>
      <p:pic>
        <p:nvPicPr>
          <p:cNvPr id="27" name="Picture 26">
            <a:extLst>
              <a:ext uri="{FF2B5EF4-FFF2-40B4-BE49-F238E27FC236}">
                <a16:creationId xmlns:a16="http://schemas.microsoft.com/office/drawing/2014/main" id="{5FD79E59-577B-A863-BCE9-932214EF7A9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105874" y="1681919"/>
            <a:ext cx="3247926" cy="2200351"/>
          </a:xfrm>
          <a:prstGeom prst="rect">
            <a:avLst/>
          </a:prstGeom>
        </p:spPr>
      </p:pic>
    </p:spTree>
    <p:extLst>
      <p:ext uri="{BB962C8B-B14F-4D97-AF65-F5344CB8AC3E}">
        <p14:creationId xmlns:p14="http://schemas.microsoft.com/office/powerpoint/2010/main" val="1107093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405A-46C2-6B8F-0A2E-628E1361349D}"/>
              </a:ext>
            </a:extLst>
          </p:cNvPr>
          <p:cNvSpPr>
            <a:spLocks noGrp="1"/>
          </p:cNvSpPr>
          <p:nvPr>
            <p:ph type="title"/>
          </p:nvPr>
        </p:nvSpPr>
        <p:spPr>
          <a:xfrm>
            <a:off x="838200" y="365125"/>
            <a:ext cx="10646663" cy="1325563"/>
          </a:xfrm>
        </p:spPr>
        <p:txBody>
          <a:bodyPr>
            <a:normAutofit/>
          </a:bodyPr>
          <a:lstStyle/>
          <a:p>
            <a:r>
              <a:rPr lang="en-US"/>
              <a:t>What types of engineering jobs do you find on Stage 3?</a:t>
            </a:r>
          </a:p>
        </p:txBody>
      </p:sp>
      <p:sp>
        <p:nvSpPr>
          <p:cNvPr id="4" name="Footer Placeholder 3">
            <a:extLst>
              <a:ext uri="{FF2B5EF4-FFF2-40B4-BE49-F238E27FC236}">
                <a16:creationId xmlns:a16="http://schemas.microsoft.com/office/drawing/2014/main" id="{653FCD74-D71B-D987-633E-5BF5B4932C5B}"/>
              </a:ext>
            </a:extLst>
          </p:cNvPr>
          <p:cNvSpPr>
            <a:spLocks noGrp="1"/>
          </p:cNvSpPr>
          <p:nvPr>
            <p:ph type="ftr" sz="quarter" idx="11"/>
          </p:nvPr>
        </p:nvSpPr>
        <p:spPr/>
        <p:txBody>
          <a:bodyPr/>
          <a:lstStyle/>
          <a:p>
            <a:r>
              <a:rPr lang="en-US"/>
              <a:t>Gold Coast Light Rail Stage 3 |</a:t>
            </a:r>
            <a:r>
              <a:rPr lang="en-US" b="1"/>
              <a:t> Science </a:t>
            </a:r>
            <a:r>
              <a:rPr lang="en-US"/>
              <a:t>Tram</a:t>
            </a:r>
          </a:p>
        </p:txBody>
      </p:sp>
      <p:sp>
        <p:nvSpPr>
          <p:cNvPr id="5" name="Slide Number Placeholder 4">
            <a:extLst>
              <a:ext uri="{FF2B5EF4-FFF2-40B4-BE49-F238E27FC236}">
                <a16:creationId xmlns:a16="http://schemas.microsoft.com/office/drawing/2014/main" id="{95B8677F-142D-88C4-43D0-CBB4E0A711D3}"/>
              </a:ext>
            </a:extLst>
          </p:cNvPr>
          <p:cNvSpPr>
            <a:spLocks noGrp="1"/>
          </p:cNvSpPr>
          <p:nvPr>
            <p:ph type="sldNum" sz="quarter" idx="12"/>
          </p:nvPr>
        </p:nvSpPr>
        <p:spPr/>
        <p:txBody>
          <a:bodyPr/>
          <a:lstStyle/>
          <a:p>
            <a:fld id="{450B5562-A622-9344-933B-D02B8963DA02}" type="slidenum">
              <a:rPr lang="en-US" smtClean="0"/>
              <a:t>11</a:t>
            </a:fld>
            <a:endParaRPr lang="en-US"/>
          </a:p>
        </p:txBody>
      </p:sp>
      <p:pic>
        <p:nvPicPr>
          <p:cNvPr id="8" name="Picture 7">
            <a:extLst>
              <a:ext uri="{FF2B5EF4-FFF2-40B4-BE49-F238E27FC236}">
                <a16:creationId xmlns:a16="http://schemas.microsoft.com/office/drawing/2014/main" id="{18BEDC1B-08A8-6D87-0E5F-BF37C07AB3DF}"/>
              </a:ext>
            </a:extLst>
          </p:cNvPr>
          <p:cNvPicPr>
            <a:picLocks noChangeAspect="1"/>
          </p:cNvPicPr>
          <p:nvPr/>
        </p:nvPicPr>
        <p:blipFill>
          <a:blip r:embed="rId2"/>
          <a:stretch>
            <a:fillRect/>
          </a:stretch>
        </p:blipFill>
        <p:spPr>
          <a:xfrm>
            <a:off x="1474602" y="1984134"/>
            <a:ext cx="3676207" cy="3657917"/>
          </a:xfrm>
          <a:prstGeom prst="rect">
            <a:avLst/>
          </a:prstGeom>
        </p:spPr>
      </p:pic>
      <p:graphicFrame>
        <p:nvGraphicFramePr>
          <p:cNvPr id="3" name="Diagram 2">
            <a:extLst>
              <a:ext uri="{FF2B5EF4-FFF2-40B4-BE49-F238E27FC236}">
                <a16:creationId xmlns:a16="http://schemas.microsoft.com/office/drawing/2014/main" id="{0D62DE0C-6CF9-BF63-B141-9283BBC41B0A}"/>
              </a:ext>
            </a:extLst>
          </p:cNvPr>
          <p:cNvGraphicFramePr/>
          <p:nvPr>
            <p:extLst>
              <p:ext uri="{D42A27DB-BD31-4B8C-83A1-F6EECF244321}">
                <p14:modId xmlns:p14="http://schemas.microsoft.com/office/powerpoint/2010/main" val="157597752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CD82EE22-608C-ABBA-907F-F24CFA45EFCD}"/>
              </a:ext>
            </a:extLst>
          </p:cNvPr>
          <p:cNvGraphicFramePr/>
          <p:nvPr>
            <p:extLst>
              <p:ext uri="{D42A27DB-BD31-4B8C-83A1-F6EECF244321}">
                <p14:modId xmlns:p14="http://schemas.microsoft.com/office/powerpoint/2010/main" val="1968400545"/>
              </p:ext>
            </p:extLst>
          </p:nvPr>
        </p:nvGraphicFramePr>
        <p:xfrm>
          <a:off x="6160265" y="1774634"/>
          <a:ext cx="5168746" cy="40799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86641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EFD38-724A-F280-1A30-5BA3AE4050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DA8AD8-4EC7-99BD-E13B-B369C15048CE}"/>
              </a:ext>
            </a:extLst>
          </p:cNvPr>
          <p:cNvSpPr>
            <a:spLocks noGrp="1"/>
          </p:cNvSpPr>
          <p:nvPr>
            <p:ph type="ctrTitle"/>
          </p:nvPr>
        </p:nvSpPr>
        <p:spPr>
          <a:xfrm>
            <a:off x="792811" y="2235093"/>
            <a:ext cx="10561926" cy="1856820"/>
          </a:xfrm>
        </p:spPr>
        <p:txBody>
          <a:bodyPr>
            <a:normAutofit fontScale="90000"/>
          </a:bodyPr>
          <a:lstStyle/>
          <a:p>
            <a:pPr algn="ctr"/>
            <a:r>
              <a:rPr lang="en-US">
                <a:latin typeface="NeueHaasGroteskDisp Pro"/>
              </a:rPr>
              <a:t>Engineering </a:t>
            </a:r>
            <a:r>
              <a:rPr lang="en-US" sz="6700">
                <a:latin typeface="NeueHaasGroteskDisp Pro"/>
              </a:rPr>
              <a:t>challenges</a:t>
            </a:r>
            <a:r>
              <a:rPr lang="en-US">
                <a:latin typeface="NeueHaasGroteskDisp Pro"/>
              </a:rPr>
              <a:t> on Stage 3</a:t>
            </a:r>
            <a:br>
              <a:rPr lang="en-US"/>
            </a:br>
            <a:endParaRPr lang="en-US" sz="4400" i="1"/>
          </a:p>
        </p:txBody>
      </p:sp>
      <p:sp>
        <p:nvSpPr>
          <p:cNvPr id="4" name="Footer Placeholder 3">
            <a:extLst>
              <a:ext uri="{FF2B5EF4-FFF2-40B4-BE49-F238E27FC236}">
                <a16:creationId xmlns:a16="http://schemas.microsoft.com/office/drawing/2014/main" id="{56764E35-0BBE-E8E3-61B6-4A231D42E88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ptos" panose="02110004020202020204"/>
                <a:ea typeface="+mn-ea"/>
                <a:cs typeface="+mn-cs"/>
              </a:rPr>
              <a:t>Gold Coast Light Rail Stage 3 | </a:t>
            </a:r>
            <a:r>
              <a:rPr kumimoji="0" lang="en-US" sz="1200" b="1" i="0" u="none" strike="noStrike" kern="1200" cap="none" spc="0" normalizeH="0" baseline="0" noProof="0">
                <a:ln>
                  <a:noFill/>
                </a:ln>
                <a:solidFill>
                  <a:srgbClr val="000000"/>
                </a:solidFill>
                <a:effectLst/>
                <a:uLnTx/>
                <a:uFillTx/>
                <a:latin typeface="Aptos" panose="02110004020202020204"/>
                <a:ea typeface="+mn-ea"/>
                <a:cs typeface="+mn-cs"/>
              </a:rPr>
              <a:t>Science</a:t>
            </a:r>
            <a:r>
              <a:rPr kumimoji="0" lang="en-US" sz="1200" b="0" i="0" u="none" strike="noStrike" kern="1200" cap="none" spc="0" normalizeH="0" baseline="0" noProof="0">
                <a:ln>
                  <a:noFill/>
                </a:ln>
                <a:solidFill>
                  <a:srgbClr val="000000"/>
                </a:solidFill>
                <a:effectLst/>
                <a:uLnTx/>
                <a:uFillTx/>
                <a:latin typeface="Aptos" panose="02110004020202020204"/>
                <a:ea typeface="+mn-ea"/>
                <a:cs typeface="+mn-cs"/>
              </a:rPr>
              <a:t> Tram</a:t>
            </a:r>
          </a:p>
        </p:txBody>
      </p:sp>
      <p:sp>
        <p:nvSpPr>
          <p:cNvPr id="5" name="Slide Number Placeholder 4">
            <a:extLst>
              <a:ext uri="{FF2B5EF4-FFF2-40B4-BE49-F238E27FC236}">
                <a16:creationId xmlns:a16="http://schemas.microsoft.com/office/drawing/2014/main" id="{CA34163A-ED6D-F8B7-4BBE-550FFA59EF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B5562-A622-9344-933B-D02B8963DA02}" type="slidenum">
              <a:rPr kumimoji="0" lang="en-US" sz="1200" b="0" i="0" u="none" strike="noStrike" kern="1200" cap="none" spc="0" normalizeH="0" baseline="0" noProof="0" smtClean="0">
                <a:ln>
                  <a:noFill/>
                </a:ln>
                <a:solidFill>
                  <a:srgbClr val="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24556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6C924-9DE0-B859-4B60-2D5D2D919AC1}"/>
              </a:ext>
            </a:extLst>
          </p:cNvPr>
          <p:cNvSpPr>
            <a:spLocks noGrp="1"/>
          </p:cNvSpPr>
          <p:nvPr>
            <p:ph type="title"/>
          </p:nvPr>
        </p:nvSpPr>
        <p:spPr/>
        <p:txBody>
          <a:bodyPr/>
          <a:lstStyle/>
          <a:p>
            <a:r>
              <a:rPr lang="en-US"/>
              <a:t>Engineering challenges on Stage 3</a:t>
            </a:r>
            <a:endParaRPr lang="en-AU"/>
          </a:p>
        </p:txBody>
      </p:sp>
      <p:sp>
        <p:nvSpPr>
          <p:cNvPr id="3" name="Footer Placeholder 2">
            <a:extLst>
              <a:ext uri="{FF2B5EF4-FFF2-40B4-BE49-F238E27FC236}">
                <a16:creationId xmlns:a16="http://schemas.microsoft.com/office/drawing/2014/main" id="{75293DC7-5712-71C7-8195-16457002E272}"/>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4" name="Slide Number Placeholder 3">
            <a:extLst>
              <a:ext uri="{FF2B5EF4-FFF2-40B4-BE49-F238E27FC236}">
                <a16:creationId xmlns:a16="http://schemas.microsoft.com/office/drawing/2014/main" id="{0918A1E3-AE45-61A4-3E8F-D3B2E90FB829}"/>
              </a:ext>
            </a:extLst>
          </p:cNvPr>
          <p:cNvSpPr>
            <a:spLocks noGrp="1"/>
          </p:cNvSpPr>
          <p:nvPr>
            <p:ph type="sldNum" sz="quarter" idx="12"/>
          </p:nvPr>
        </p:nvSpPr>
        <p:spPr/>
        <p:txBody>
          <a:bodyPr/>
          <a:lstStyle/>
          <a:p>
            <a:fld id="{450B5562-A622-9344-933B-D02B8963DA02}" type="slidenum">
              <a:rPr lang="en-US" smtClean="0"/>
              <a:t>13</a:t>
            </a:fld>
            <a:endParaRPr lang="en-US"/>
          </a:p>
        </p:txBody>
      </p:sp>
      <p:sp>
        <p:nvSpPr>
          <p:cNvPr id="5" name="Content Placeholder 4">
            <a:extLst>
              <a:ext uri="{FF2B5EF4-FFF2-40B4-BE49-F238E27FC236}">
                <a16:creationId xmlns:a16="http://schemas.microsoft.com/office/drawing/2014/main" id="{F29B1632-4BEC-03E0-EDE7-B148E022F6F4}"/>
              </a:ext>
            </a:extLst>
          </p:cNvPr>
          <p:cNvSpPr>
            <a:spLocks noGrp="1"/>
          </p:cNvSpPr>
          <p:nvPr>
            <p:ph sz="half" idx="1"/>
          </p:nvPr>
        </p:nvSpPr>
        <p:spPr>
          <a:xfrm>
            <a:off x="838200" y="1690688"/>
            <a:ext cx="10344912" cy="4425632"/>
          </a:xfrm>
        </p:spPr>
        <p:txBody>
          <a:bodyPr vert="horz" lIns="91440" tIns="45720" rIns="91440" bIns="45720" rtlCol="0" anchor="t">
            <a:normAutofit fontScale="25000" lnSpcReduction="20000"/>
          </a:bodyPr>
          <a:lstStyle/>
          <a:p>
            <a:pPr marL="0" indent="0">
              <a:lnSpc>
                <a:spcPct val="120000"/>
              </a:lnSpc>
              <a:buNone/>
            </a:pPr>
            <a:r>
              <a:rPr lang="en-US" sz="6400" dirty="0">
                <a:latin typeface="Neue Haas Grotesk Display Pro"/>
              </a:rPr>
              <a:t>Engineering challenges on a construction project such as the Gold Coast Light Rail Stage 3 can be complex and multifaceted, involving technical, logistical, and environmental aspects. Some of these challenges may include:</a:t>
            </a:r>
          </a:p>
          <a:p>
            <a:pPr marL="0" indent="0" algn="l">
              <a:lnSpc>
                <a:spcPts val="1500"/>
              </a:lnSpc>
              <a:buNone/>
            </a:pPr>
            <a:r>
              <a:rPr lang="en-US" sz="6400" b="1" dirty="0">
                <a:latin typeface="Neue Haas Grotesk Display Pro"/>
              </a:rPr>
              <a:t>Integration with existing infrastructure: </a:t>
            </a:r>
            <a:r>
              <a:rPr lang="en-US" sz="6400" dirty="0">
                <a:latin typeface="Neue Haas Grotesk Display Pro"/>
              </a:rPr>
              <a:t>Integrating new utilities infrastructure and tram tracks with existing utility networks and transport systems, all while </a:t>
            </a:r>
            <a:r>
              <a:rPr lang="en-US" sz="6400" dirty="0" err="1">
                <a:latin typeface="Neue Haas Grotesk Display Pro"/>
              </a:rPr>
              <a:t>minimising</a:t>
            </a:r>
            <a:r>
              <a:rPr lang="en-US" sz="6400" dirty="0">
                <a:latin typeface="Neue Haas Grotesk Display Pro"/>
              </a:rPr>
              <a:t> disruptions to current services and traffic flow.</a:t>
            </a:r>
          </a:p>
          <a:p>
            <a:pPr marL="0" indent="0">
              <a:lnSpc>
                <a:spcPct val="120000"/>
              </a:lnSpc>
              <a:buNone/>
            </a:pPr>
            <a:r>
              <a:rPr lang="en-US" sz="6400" b="1" dirty="0">
                <a:latin typeface="Neue Haas Grotesk Display Pro"/>
              </a:rPr>
              <a:t>Environmental sustainability: </a:t>
            </a:r>
            <a:r>
              <a:rPr lang="en-US" sz="6400" dirty="0">
                <a:latin typeface="Neue Haas Grotesk Display Pro"/>
              </a:rPr>
              <a:t>Ensuring the project complies with environmental regulations, preserving local ecosystems, managing waste, and reducing the carbon footprint.</a:t>
            </a:r>
          </a:p>
          <a:p>
            <a:pPr marL="0" indent="0">
              <a:lnSpc>
                <a:spcPct val="120000"/>
              </a:lnSpc>
              <a:buNone/>
            </a:pPr>
            <a:r>
              <a:rPr lang="en-US" sz="6400" b="1" dirty="0">
                <a:latin typeface="Neue Haas Grotesk Display Pro"/>
              </a:rPr>
              <a:t>Geotechnical issues:</a:t>
            </a:r>
            <a:r>
              <a:rPr lang="en-US" sz="6400" dirty="0">
                <a:latin typeface="Neue Haas Grotesk Display Pro"/>
              </a:rPr>
              <a:t> Dealing with varying soil conditions, underground utilities, and groundwater levels that could affect the stability and safety of the construction.</a:t>
            </a:r>
          </a:p>
          <a:p>
            <a:pPr marL="0" indent="0">
              <a:lnSpc>
                <a:spcPct val="120000"/>
              </a:lnSpc>
              <a:buNone/>
            </a:pPr>
            <a:r>
              <a:rPr lang="en-US" sz="6400" b="1" dirty="0">
                <a:latin typeface="Neue Haas Grotesk Display Pro"/>
              </a:rPr>
              <a:t>Urban congestion: </a:t>
            </a:r>
            <a:r>
              <a:rPr lang="en-US" sz="6400" dirty="0">
                <a:latin typeface="Neue Haas Grotesk Display Pro"/>
              </a:rPr>
              <a:t>Constructing in built up areas close to live traffic requires careful planning to reduce the impact on local communities, businesses, and tourism.</a:t>
            </a:r>
          </a:p>
          <a:p>
            <a:pPr marL="0" indent="0">
              <a:lnSpc>
                <a:spcPct val="120000"/>
              </a:lnSpc>
              <a:buNone/>
            </a:pPr>
            <a:r>
              <a:rPr lang="en-US" sz="6400" b="1" dirty="0">
                <a:latin typeface="Neue Haas Grotesk Display Pro"/>
              </a:rPr>
              <a:t>Design and aesthetics: </a:t>
            </a:r>
            <a:r>
              <a:rPr lang="en-US" sz="6400" dirty="0">
                <a:latin typeface="Neue Haas Grotesk Display Pro"/>
              </a:rPr>
              <a:t>Balancing functionality with design that fits the local urban landscape and meets the expectations of stakeholders and the community.</a:t>
            </a:r>
          </a:p>
          <a:p>
            <a:pPr marL="0" indent="0">
              <a:lnSpc>
                <a:spcPct val="120000"/>
              </a:lnSpc>
              <a:buNone/>
            </a:pPr>
            <a:r>
              <a:rPr lang="en-US" sz="6400" dirty="0">
                <a:latin typeface="Neue Haas Grotesk Display Pro"/>
              </a:rPr>
              <a:t>Each of these challenges requires careful consideration and expert problem-solving from the engineering teams involved in the Gold Coast Light Rail Stage 3 project to ensure its successful completion</a:t>
            </a:r>
            <a:endParaRPr lang="en-AU" sz="6400" dirty="0">
              <a:latin typeface="Neue Haas Grotesk Display Pro"/>
            </a:endParaRPr>
          </a:p>
          <a:p>
            <a:endParaRPr lang="en-AU"/>
          </a:p>
        </p:txBody>
      </p:sp>
    </p:spTree>
    <p:extLst>
      <p:ext uri="{BB962C8B-B14F-4D97-AF65-F5344CB8AC3E}">
        <p14:creationId xmlns:p14="http://schemas.microsoft.com/office/powerpoint/2010/main" val="3279110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9814B-6E19-9253-F1D1-E7E6BC0281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FD63F4-3E75-09CD-DA66-CDEFB633238D}"/>
              </a:ext>
            </a:extLst>
          </p:cNvPr>
          <p:cNvSpPr>
            <a:spLocks noGrp="1"/>
          </p:cNvSpPr>
          <p:nvPr>
            <p:ph type="title"/>
          </p:nvPr>
        </p:nvSpPr>
        <p:spPr>
          <a:xfrm>
            <a:off x="514350" y="791163"/>
            <a:ext cx="4790820" cy="1325563"/>
          </a:xfrm>
        </p:spPr>
        <p:txBody>
          <a:bodyPr>
            <a:normAutofit/>
          </a:bodyPr>
          <a:lstStyle/>
          <a:p>
            <a:r>
              <a:rPr lang="en-US"/>
              <a:t>Engineering on Stage 3</a:t>
            </a:r>
          </a:p>
        </p:txBody>
      </p:sp>
      <p:sp>
        <p:nvSpPr>
          <p:cNvPr id="3" name="Content Placeholder 2">
            <a:extLst>
              <a:ext uri="{FF2B5EF4-FFF2-40B4-BE49-F238E27FC236}">
                <a16:creationId xmlns:a16="http://schemas.microsoft.com/office/drawing/2014/main" id="{C1DEEFA8-9388-D31F-12C3-C1E8C999EC4F}"/>
              </a:ext>
            </a:extLst>
          </p:cNvPr>
          <p:cNvSpPr>
            <a:spLocks noGrp="1"/>
          </p:cNvSpPr>
          <p:nvPr>
            <p:ph sz="half" idx="1"/>
          </p:nvPr>
        </p:nvSpPr>
        <p:spPr>
          <a:xfrm>
            <a:off x="405571" y="2993998"/>
            <a:ext cx="5581650" cy="4123080"/>
          </a:xfrm>
        </p:spPr>
        <p:txBody>
          <a:bodyPr>
            <a:normAutofit/>
          </a:bodyPr>
          <a:lstStyle/>
          <a:p>
            <a:pPr marL="0" indent="0">
              <a:buNone/>
            </a:pPr>
            <a:endParaRPr lang="en-US"/>
          </a:p>
          <a:p>
            <a:pPr marL="0" indent="0">
              <a:buNone/>
            </a:pPr>
            <a:r>
              <a:rPr lang="en-US"/>
              <a:t>Check out the effects the Gold Coast heat can have on our rail and what we do to help mitigate those issues!</a:t>
            </a:r>
          </a:p>
          <a:p>
            <a:endParaRPr lang="en-US"/>
          </a:p>
          <a:p>
            <a:pPr marL="0" indent="0">
              <a:buNone/>
            </a:pPr>
            <a:endParaRPr lang="en-US"/>
          </a:p>
          <a:p>
            <a:endParaRPr lang="en-US"/>
          </a:p>
        </p:txBody>
      </p:sp>
      <p:sp>
        <p:nvSpPr>
          <p:cNvPr id="5" name="Slide Number Placeholder 4">
            <a:extLst>
              <a:ext uri="{FF2B5EF4-FFF2-40B4-BE49-F238E27FC236}">
                <a16:creationId xmlns:a16="http://schemas.microsoft.com/office/drawing/2014/main" id="{B46C9EE8-6368-D9CC-1A6F-DF35DF8910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B5562-A622-9344-933B-D02B8963DA02}" type="slidenum">
              <a:rPr kumimoji="0" lang="en-US" sz="1200" b="0" i="0" u="none" strike="noStrike" kern="1200" cap="none" spc="0" normalizeH="0" baseline="0" noProof="0" smtClean="0">
                <a:ln>
                  <a:noFill/>
                </a:ln>
                <a:solidFill>
                  <a:srgbClr val="000000">
                    <a:tint val="82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tint val="82000"/>
                </a:srgbClr>
              </a:solidFill>
              <a:effectLst/>
              <a:uLnTx/>
              <a:uFillTx/>
              <a:latin typeface="Aptos" panose="02110004020202020204"/>
              <a:ea typeface="+mn-ea"/>
              <a:cs typeface="+mn-cs"/>
            </a:endParaRPr>
          </a:p>
        </p:txBody>
      </p:sp>
      <p:sp>
        <p:nvSpPr>
          <p:cNvPr id="6" name="Footer Placeholder 5">
            <a:extLst>
              <a:ext uri="{FF2B5EF4-FFF2-40B4-BE49-F238E27FC236}">
                <a16:creationId xmlns:a16="http://schemas.microsoft.com/office/drawing/2014/main" id="{E8665278-A0B1-D7C4-1DFC-94F5825FBC8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8E8E8"/>
                </a:solidFill>
                <a:effectLst/>
                <a:uLnTx/>
                <a:uFillTx/>
                <a:latin typeface="Aptos" panose="02110004020202020204"/>
                <a:ea typeface="+mn-ea"/>
                <a:cs typeface="+mn-cs"/>
              </a:rPr>
              <a:t>Gold Coast Light Rail Stage 3 | </a:t>
            </a:r>
            <a:r>
              <a:rPr kumimoji="0" lang="en-US" sz="1200" b="1" i="0" u="none" strike="noStrike" kern="1200" cap="none" spc="0" normalizeH="0" baseline="0" noProof="0">
                <a:ln>
                  <a:noFill/>
                </a:ln>
                <a:solidFill>
                  <a:srgbClr val="E8E8E8"/>
                </a:solidFill>
                <a:effectLst/>
                <a:uLnTx/>
                <a:uFillTx/>
                <a:latin typeface="Aptos" panose="02110004020202020204"/>
                <a:ea typeface="+mn-ea"/>
                <a:cs typeface="+mn-cs"/>
              </a:rPr>
              <a:t>Science</a:t>
            </a:r>
            <a:r>
              <a:rPr kumimoji="0" lang="en-US" sz="1200" b="0" i="0" u="none" strike="noStrike" kern="1200" cap="none" spc="0" normalizeH="0" baseline="0" noProof="0">
                <a:ln>
                  <a:noFill/>
                </a:ln>
                <a:solidFill>
                  <a:srgbClr val="E8E8E8"/>
                </a:solidFill>
                <a:effectLst/>
                <a:uLnTx/>
                <a:uFillTx/>
                <a:latin typeface="Aptos" panose="02110004020202020204"/>
                <a:ea typeface="+mn-ea"/>
                <a:cs typeface="+mn-cs"/>
              </a:rPr>
              <a:t> Tram</a:t>
            </a:r>
          </a:p>
        </p:txBody>
      </p:sp>
      <p:pic>
        <p:nvPicPr>
          <p:cNvPr id="7" name="Picture 6" descr="A yellow train with white text&#10;&#10;AI-generated content may be incorrect.">
            <a:hlinkClick r:id="rId3"/>
            <a:extLst>
              <a:ext uri="{FF2B5EF4-FFF2-40B4-BE49-F238E27FC236}">
                <a16:creationId xmlns:a16="http://schemas.microsoft.com/office/drawing/2014/main" id="{7AD048BF-3407-7A3E-7B37-188481081E23}"/>
              </a:ext>
            </a:extLst>
          </p:cNvPr>
          <p:cNvPicPr>
            <a:picLocks noChangeAspect="1"/>
          </p:cNvPicPr>
          <p:nvPr/>
        </p:nvPicPr>
        <p:blipFill>
          <a:blip r:embed="rId4"/>
          <a:stretch>
            <a:fillRect/>
          </a:stretch>
        </p:blipFill>
        <p:spPr>
          <a:xfrm>
            <a:off x="6380241" y="1954052"/>
            <a:ext cx="5297409" cy="2483194"/>
          </a:xfrm>
          <a:prstGeom prst="rect">
            <a:avLst/>
          </a:prstGeom>
        </p:spPr>
      </p:pic>
      <p:sp>
        <p:nvSpPr>
          <p:cNvPr id="8" name="Rectangle 7">
            <a:extLst>
              <a:ext uri="{FF2B5EF4-FFF2-40B4-BE49-F238E27FC236}">
                <a16:creationId xmlns:a16="http://schemas.microsoft.com/office/drawing/2014/main" id="{5DD9714F-88D0-557C-AAA5-17961253AF57}"/>
              </a:ext>
            </a:extLst>
          </p:cNvPr>
          <p:cNvSpPr/>
          <p:nvPr/>
        </p:nvSpPr>
        <p:spPr>
          <a:xfrm>
            <a:off x="6380240" y="1954052"/>
            <a:ext cx="5689839" cy="30477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Action Button: Go Forward or Next 8">
            <a:hlinkClick r:id="rId3" highlightClick="1"/>
            <a:extLst>
              <a:ext uri="{FF2B5EF4-FFF2-40B4-BE49-F238E27FC236}">
                <a16:creationId xmlns:a16="http://schemas.microsoft.com/office/drawing/2014/main" id="{9B8820AF-7715-76CC-2461-A72983A09AED}"/>
              </a:ext>
            </a:extLst>
          </p:cNvPr>
          <p:cNvSpPr/>
          <p:nvPr/>
        </p:nvSpPr>
        <p:spPr>
          <a:xfrm>
            <a:off x="8654796" y="4437881"/>
            <a:ext cx="996696" cy="429768"/>
          </a:xfrm>
          <a:prstGeom prst="actionButtonForwardNex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45959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3A573-163F-50B8-5C4C-6FF7EB7FE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548B1-C104-F9B7-376D-4586AF0E3FD4}"/>
              </a:ext>
            </a:extLst>
          </p:cNvPr>
          <p:cNvSpPr>
            <a:spLocks noGrp="1"/>
          </p:cNvSpPr>
          <p:nvPr>
            <p:ph type="ctrTitle"/>
          </p:nvPr>
        </p:nvSpPr>
        <p:spPr>
          <a:xfrm>
            <a:off x="304800" y="1703570"/>
            <a:ext cx="11887200" cy="1856820"/>
          </a:xfrm>
        </p:spPr>
        <p:txBody>
          <a:bodyPr>
            <a:normAutofit/>
          </a:bodyPr>
          <a:lstStyle/>
          <a:p>
            <a:r>
              <a:rPr lang="en-US"/>
              <a:t>Activity one: Spaghetti bridges</a:t>
            </a:r>
            <a:br>
              <a:rPr lang="en-US"/>
            </a:br>
            <a:r>
              <a:rPr lang="en-US" sz="4800" i="1"/>
              <a:t>- Let’s get hands on!</a:t>
            </a:r>
          </a:p>
        </p:txBody>
      </p:sp>
      <p:sp>
        <p:nvSpPr>
          <p:cNvPr id="4" name="Footer Placeholder 3">
            <a:extLst>
              <a:ext uri="{FF2B5EF4-FFF2-40B4-BE49-F238E27FC236}">
                <a16:creationId xmlns:a16="http://schemas.microsoft.com/office/drawing/2014/main" id="{820605E0-0DC2-2005-C96A-AF3736DCCE1E}"/>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669533CC-7036-4753-E581-2406DA33637C}"/>
              </a:ext>
            </a:extLst>
          </p:cNvPr>
          <p:cNvSpPr>
            <a:spLocks noGrp="1"/>
          </p:cNvSpPr>
          <p:nvPr>
            <p:ph type="sldNum" sz="quarter" idx="12"/>
          </p:nvPr>
        </p:nvSpPr>
        <p:spPr/>
        <p:txBody>
          <a:bodyPr/>
          <a:lstStyle/>
          <a:p>
            <a:fld id="{450B5562-A622-9344-933B-D02B8963DA02}" type="slidenum">
              <a:rPr lang="en-US" smtClean="0"/>
              <a:pPr/>
              <a:t>15</a:t>
            </a:fld>
            <a:endParaRPr lang="en-US"/>
          </a:p>
        </p:txBody>
      </p:sp>
      <p:sp>
        <p:nvSpPr>
          <p:cNvPr id="7" name="Cloud 6">
            <a:extLst>
              <a:ext uri="{FF2B5EF4-FFF2-40B4-BE49-F238E27FC236}">
                <a16:creationId xmlns:a16="http://schemas.microsoft.com/office/drawing/2014/main" id="{DA7E43FD-A946-811E-AE1D-1311E577066C}"/>
              </a:ext>
            </a:extLst>
          </p:cNvPr>
          <p:cNvSpPr/>
          <p:nvPr/>
        </p:nvSpPr>
        <p:spPr>
          <a:xfrm rot="652605">
            <a:off x="7630479" y="3158134"/>
            <a:ext cx="3252543" cy="2526105"/>
          </a:xfrm>
          <a:prstGeom prst="cloud">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bg2"/>
              </a:solidFill>
            </a:endParaRPr>
          </a:p>
        </p:txBody>
      </p:sp>
      <p:sp>
        <p:nvSpPr>
          <p:cNvPr id="6" name="TextBox 5">
            <a:extLst>
              <a:ext uri="{FF2B5EF4-FFF2-40B4-BE49-F238E27FC236}">
                <a16:creationId xmlns:a16="http://schemas.microsoft.com/office/drawing/2014/main" id="{4999CC13-D280-07ED-99D0-AB5338629105}"/>
              </a:ext>
            </a:extLst>
          </p:cNvPr>
          <p:cNvSpPr txBox="1"/>
          <p:nvPr/>
        </p:nvSpPr>
        <p:spPr>
          <a:xfrm>
            <a:off x="7763483" y="3680167"/>
            <a:ext cx="2986270" cy="1477328"/>
          </a:xfrm>
          <a:prstGeom prst="rect">
            <a:avLst/>
          </a:prstGeom>
          <a:noFill/>
        </p:spPr>
        <p:txBody>
          <a:bodyPr wrap="square" rtlCol="0">
            <a:spAutoFit/>
          </a:bodyPr>
          <a:lstStyle/>
          <a:p>
            <a:pPr algn="ctr"/>
            <a:r>
              <a:rPr lang="en-US"/>
              <a:t>Activity flyer and instructions can be downloaded from the gclr3.com.au/</a:t>
            </a:r>
            <a:r>
              <a:rPr lang="en-US" err="1"/>
              <a:t>sciencetram</a:t>
            </a:r>
            <a:r>
              <a:rPr lang="en-US"/>
              <a:t> website.</a:t>
            </a:r>
            <a:endParaRPr lang="en-AU"/>
          </a:p>
        </p:txBody>
      </p:sp>
    </p:spTree>
    <p:extLst>
      <p:ext uri="{BB962C8B-B14F-4D97-AF65-F5344CB8AC3E}">
        <p14:creationId xmlns:p14="http://schemas.microsoft.com/office/powerpoint/2010/main" val="90567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0298-5D5B-881C-957E-0121F430F1D2}"/>
              </a:ext>
            </a:extLst>
          </p:cNvPr>
          <p:cNvSpPr>
            <a:spLocks noGrp="1"/>
          </p:cNvSpPr>
          <p:nvPr>
            <p:ph type="title"/>
          </p:nvPr>
        </p:nvSpPr>
        <p:spPr/>
        <p:txBody>
          <a:bodyPr>
            <a:normAutofit/>
          </a:bodyPr>
          <a:lstStyle/>
          <a:p>
            <a:r>
              <a:rPr lang="en-US" sz="4400">
                <a:latin typeface="NeueHaasGroteskDisp Pro"/>
              </a:rPr>
              <a:t>Bridge building</a:t>
            </a:r>
            <a:endParaRPr lang="en-AU" sz="4400"/>
          </a:p>
        </p:txBody>
      </p:sp>
      <p:sp>
        <p:nvSpPr>
          <p:cNvPr id="4" name="Text Placeholder 3">
            <a:extLst>
              <a:ext uri="{FF2B5EF4-FFF2-40B4-BE49-F238E27FC236}">
                <a16:creationId xmlns:a16="http://schemas.microsoft.com/office/drawing/2014/main" id="{AF271AC0-B61A-EF41-85C9-DB2E742F267A}"/>
              </a:ext>
            </a:extLst>
          </p:cNvPr>
          <p:cNvSpPr>
            <a:spLocks noGrp="1"/>
          </p:cNvSpPr>
          <p:nvPr>
            <p:ph type="body" sz="half" idx="2"/>
          </p:nvPr>
        </p:nvSpPr>
        <p:spPr>
          <a:xfrm>
            <a:off x="839788" y="2025747"/>
            <a:ext cx="6219380" cy="3604090"/>
          </a:xfrm>
        </p:spPr>
        <p:txBody>
          <a:bodyPr vert="horz" lIns="91440" tIns="45720" rIns="91440" bIns="45720" rtlCol="0" anchor="t">
            <a:noAutofit/>
          </a:bodyPr>
          <a:lstStyle/>
          <a:p>
            <a:pPr lvl="0">
              <a:lnSpc>
                <a:spcPct val="110000"/>
              </a:lnSpc>
            </a:pPr>
            <a:r>
              <a:rPr lang="en-AU" b="1" dirty="0">
                <a:latin typeface="Neue Haas Grotesk Display Pro"/>
              </a:rPr>
              <a:t>Aim</a:t>
            </a:r>
          </a:p>
          <a:p>
            <a:pPr lvl="0">
              <a:lnSpc>
                <a:spcPct val="110000"/>
              </a:lnSpc>
            </a:pPr>
            <a:r>
              <a:rPr lang="en-AU" dirty="0">
                <a:latin typeface="Neue Haas Grotesk Display Pro"/>
              </a:rPr>
              <a:t>In small teams, build a suspended bridge which is capable of supporting the most weight. The bridge must also be self supporting from either end and span at least 20cm. </a:t>
            </a:r>
          </a:p>
          <a:p>
            <a:pPr lvl="0">
              <a:lnSpc>
                <a:spcPct val="110000"/>
              </a:lnSpc>
            </a:pPr>
            <a:endParaRPr lang="en-AU" dirty="0">
              <a:latin typeface="Neue Haas Grotesk Display Pro" panose="020B0504020202020204" pitchFamily="34" charset="77"/>
            </a:endParaRPr>
          </a:p>
          <a:p>
            <a:pPr lvl="0">
              <a:lnSpc>
                <a:spcPct val="110000"/>
              </a:lnSpc>
            </a:pPr>
            <a:r>
              <a:rPr lang="en-AU" b="1" dirty="0">
                <a:latin typeface="Neue Haas Grotesk Display Pro"/>
              </a:rPr>
              <a:t>Materials</a:t>
            </a:r>
          </a:p>
          <a:p>
            <a:pPr marL="285750" lvl="0" indent="-285750">
              <a:lnSpc>
                <a:spcPct val="110000"/>
              </a:lnSpc>
              <a:buFont typeface="Arial" panose="020B0604020202020204" pitchFamily="34" charset="0"/>
              <a:buChar char="•"/>
            </a:pPr>
            <a:r>
              <a:rPr lang="en-AU" dirty="0">
                <a:latin typeface="Neue Haas Grotesk Display Pro"/>
              </a:rPr>
              <a:t>1 packet of spaghetti </a:t>
            </a:r>
          </a:p>
          <a:p>
            <a:pPr marL="285750" lvl="0" indent="-285750">
              <a:lnSpc>
                <a:spcPct val="110000"/>
              </a:lnSpc>
              <a:buFont typeface="Arial" panose="020B0604020202020204" pitchFamily="34" charset="0"/>
              <a:buChar char="•"/>
            </a:pPr>
            <a:r>
              <a:rPr lang="en-AU" dirty="0">
                <a:latin typeface="Neue Haas Grotesk Display Pro"/>
              </a:rPr>
              <a:t>1 tube of super glue</a:t>
            </a:r>
          </a:p>
          <a:p>
            <a:pPr marL="285750" lvl="0" indent="-285750">
              <a:lnSpc>
                <a:spcPct val="110000"/>
              </a:lnSpc>
              <a:buFont typeface="Arial" panose="020B0604020202020204" pitchFamily="34" charset="0"/>
              <a:buChar char="•"/>
            </a:pPr>
            <a:r>
              <a:rPr lang="en-AU" dirty="0">
                <a:latin typeface="Neue Haas Grotesk Display Pro"/>
              </a:rPr>
              <a:t>ruler</a:t>
            </a:r>
          </a:p>
          <a:p>
            <a:pPr marL="285750" lvl="0" indent="-285750">
              <a:lnSpc>
                <a:spcPct val="110000"/>
              </a:lnSpc>
              <a:buFont typeface="Arial" panose="020B0604020202020204" pitchFamily="34" charset="0"/>
              <a:buChar char="•"/>
            </a:pPr>
            <a:r>
              <a:rPr lang="en-AU" dirty="0">
                <a:latin typeface="Neue Haas Grotesk Display Pro"/>
              </a:rPr>
              <a:t>weights (books work well)</a:t>
            </a:r>
          </a:p>
          <a:p>
            <a:pPr lvl="0">
              <a:lnSpc>
                <a:spcPct val="110000"/>
              </a:lnSpc>
            </a:pPr>
            <a:r>
              <a:rPr lang="en-AU" i="1" dirty="0">
                <a:latin typeface="Neue Haas Grotesk Display Pro"/>
              </a:rPr>
              <a:t>World Record - A 995kg Spaghetti Bridge held over 350kg!</a:t>
            </a:r>
          </a:p>
          <a:p>
            <a:endParaRPr lang="en-AU" dirty="0"/>
          </a:p>
        </p:txBody>
      </p:sp>
      <p:sp>
        <p:nvSpPr>
          <p:cNvPr id="5" name="Footer Placeholder 4">
            <a:extLst>
              <a:ext uri="{FF2B5EF4-FFF2-40B4-BE49-F238E27FC236}">
                <a16:creationId xmlns:a16="http://schemas.microsoft.com/office/drawing/2014/main" id="{82971A72-C139-A267-F483-02CF8CC9B608}"/>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6" name="Slide Number Placeholder 5">
            <a:extLst>
              <a:ext uri="{FF2B5EF4-FFF2-40B4-BE49-F238E27FC236}">
                <a16:creationId xmlns:a16="http://schemas.microsoft.com/office/drawing/2014/main" id="{EF93DD47-A68F-6398-5253-5E3B75BAAC74}"/>
              </a:ext>
            </a:extLst>
          </p:cNvPr>
          <p:cNvSpPr>
            <a:spLocks noGrp="1"/>
          </p:cNvSpPr>
          <p:nvPr>
            <p:ph type="sldNum" sz="quarter" idx="12"/>
          </p:nvPr>
        </p:nvSpPr>
        <p:spPr/>
        <p:txBody>
          <a:bodyPr/>
          <a:lstStyle/>
          <a:p>
            <a:fld id="{450B5562-A622-9344-933B-D02B8963DA02}" type="slidenum">
              <a:rPr lang="en-US" smtClean="0"/>
              <a:t>16</a:t>
            </a:fld>
            <a:endParaRPr lang="en-US"/>
          </a:p>
        </p:txBody>
      </p:sp>
      <p:pic>
        <p:nvPicPr>
          <p:cNvPr id="7" name="Picture 6">
            <a:extLst>
              <a:ext uri="{FF2B5EF4-FFF2-40B4-BE49-F238E27FC236}">
                <a16:creationId xmlns:a16="http://schemas.microsoft.com/office/drawing/2014/main" id="{0A87D280-CB20-78EC-62A5-9E79466A9CE8}"/>
              </a:ext>
            </a:extLst>
          </p:cNvPr>
          <p:cNvPicPr>
            <a:picLocks noChangeAspect="1"/>
          </p:cNvPicPr>
          <p:nvPr/>
        </p:nvPicPr>
        <p:blipFill>
          <a:blip r:embed="rId2"/>
          <a:stretch>
            <a:fillRect/>
          </a:stretch>
        </p:blipFill>
        <p:spPr>
          <a:xfrm>
            <a:off x="7471751" y="-1588"/>
            <a:ext cx="4720249" cy="6859588"/>
          </a:xfrm>
          <a:prstGeom prst="rect">
            <a:avLst/>
          </a:prstGeom>
        </p:spPr>
      </p:pic>
    </p:spTree>
    <p:extLst>
      <p:ext uri="{BB962C8B-B14F-4D97-AF65-F5344CB8AC3E}">
        <p14:creationId xmlns:p14="http://schemas.microsoft.com/office/powerpoint/2010/main" val="934677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E7E46-5831-CE8B-458E-1CDF41493293}"/>
              </a:ext>
            </a:extLst>
          </p:cNvPr>
          <p:cNvSpPr>
            <a:spLocks noGrp="1"/>
          </p:cNvSpPr>
          <p:nvPr>
            <p:ph type="title"/>
          </p:nvPr>
        </p:nvSpPr>
        <p:spPr>
          <a:xfrm>
            <a:off x="838200" y="136525"/>
            <a:ext cx="3980191" cy="1256545"/>
          </a:xfrm>
        </p:spPr>
        <p:txBody>
          <a:bodyPr>
            <a:noAutofit/>
          </a:bodyPr>
          <a:lstStyle/>
          <a:p>
            <a:r>
              <a:rPr lang="en-AU" sz="4400" b="1">
                <a:solidFill>
                  <a:srgbClr val="1778BD"/>
                </a:solidFill>
                <a:effectLst/>
                <a:latin typeface="Neue Haas Grotesk Display Pro" panose="020B0504020202020204" pitchFamily="34" charset="77"/>
              </a:rPr>
              <a:t>Bridge types</a:t>
            </a:r>
            <a:endParaRPr lang="en-US" sz="4400"/>
          </a:p>
        </p:txBody>
      </p:sp>
      <p:sp>
        <p:nvSpPr>
          <p:cNvPr id="5" name="Footer Placeholder 4">
            <a:extLst>
              <a:ext uri="{FF2B5EF4-FFF2-40B4-BE49-F238E27FC236}">
                <a16:creationId xmlns:a16="http://schemas.microsoft.com/office/drawing/2014/main" id="{950B386D-469A-61DE-2EE0-1FF57B99DFCB}"/>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6" name="Slide Number Placeholder 5">
            <a:extLst>
              <a:ext uri="{FF2B5EF4-FFF2-40B4-BE49-F238E27FC236}">
                <a16:creationId xmlns:a16="http://schemas.microsoft.com/office/drawing/2014/main" id="{AC65CEDB-7AED-83CF-235D-D92AE90F7357}"/>
              </a:ext>
            </a:extLst>
          </p:cNvPr>
          <p:cNvSpPr>
            <a:spLocks noGrp="1"/>
          </p:cNvSpPr>
          <p:nvPr>
            <p:ph type="sldNum" sz="quarter" idx="12"/>
          </p:nvPr>
        </p:nvSpPr>
        <p:spPr/>
        <p:txBody>
          <a:bodyPr/>
          <a:lstStyle/>
          <a:p>
            <a:fld id="{450B5562-A622-9344-933B-D02B8963DA02}" type="slidenum">
              <a:rPr lang="en-US" smtClean="0"/>
              <a:t>17</a:t>
            </a:fld>
            <a:endParaRPr lang="en-US"/>
          </a:p>
        </p:txBody>
      </p:sp>
      <p:pic>
        <p:nvPicPr>
          <p:cNvPr id="10" name="Picture 9">
            <a:extLst>
              <a:ext uri="{FF2B5EF4-FFF2-40B4-BE49-F238E27FC236}">
                <a16:creationId xmlns:a16="http://schemas.microsoft.com/office/drawing/2014/main" id="{60720606-7855-7236-49D6-E2F421EE4C83}"/>
              </a:ext>
            </a:extLst>
          </p:cNvPr>
          <p:cNvPicPr>
            <a:picLocks noChangeAspect="1"/>
          </p:cNvPicPr>
          <p:nvPr/>
        </p:nvPicPr>
        <p:blipFill>
          <a:blip r:embed="rId3"/>
          <a:stretch>
            <a:fillRect/>
          </a:stretch>
        </p:blipFill>
        <p:spPr>
          <a:xfrm>
            <a:off x="2149998" y="1500076"/>
            <a:ext cx="8539588" cy="4550530"/>
          </a:xfrm>
          <a:prstGeom prst="rect">
            <a:avLst/>
          </a:prstGeom>
        </p:spPr>
      </p:pic>
    </p:spTree>
    <p:extLst>
      <p:ext uri="{BB962C8B-B14F-4D97-AF65-F5344CB8AC3E}">
        <p14:creationId xmlns:p14="http://schemas.microsoft.com/office/powerpoint/2010/main" val="4155992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E2FF3-3EE7-3376-F64E-C2A956C5DD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AC43D4-1FBF-8052-1C02-E7E90EFC2C84}"/>
              </a:ext>
            </a:extLst>
          </p:cNvPr>
          <p:cNvSpPr>
            <a:spLocks noGrp="1"/>
          </p:cNvSpPr>
          <p:nvPr>
            <p:ph type="ctrTitle"/>
          </p:nvPr>
        </p:nvSpPr>
        <p:spPr>
          <a:xfrm>
            <a:off x="304800" y="1703570"/>
            <a:ext cx="11887200" cy="1856820"/>
          </a:xfrm>
        </p:spPr>
        <p:txBody>
          <a:bodyPr>
            <a:normAutofit/>
          </a:bodyPr>
          <a:lstStyle/>
          <a:p>
            <a:r>
              <a:rPr lang="en-US"/>
              <a:t>Activity two: Pyramid catapult</a:t>
            </a:r>
            <a:br>
              <a:rPr lang="en-US"/>
            </a:br>
            <a:r>
              <a:rPr lang="en-US" sz="4800" i="1"/>
              <a:t>- Let’s get hands on!</a:t>
            </a:r>
          </a:p>
        </p:txBody>
      </p:sp>
      <p:sp>
        <p:nvSpPr>
          <p:cNvPr id="4" name="Footer Placeholder 3">
            <a:extLst>
              <a:ext uri="{FF2B5EF4-FFF2-40B4-BE49-F238E27FC236}">
                <a16:creationId xmlns:a16="http://schemas.microsoft.com/office/drawing/2014/main" id="{782B9437-A37D-B601-9D33-D89F86BB959F}"/>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03775357-A288-83F0-22CB-89E4A34A7242}"/>
              </a:ext>
            </a:extLst>
          </p:cNvPr>
          <p:cNvSpPr>
            <a:spLocks noGrp="1"/>
          </p:cNvSpPr>
          <p:nvPr>
            <p:ph type="sldNum" sz="quarter" idx="12"/>
          </p:nvPr>
        </p:nvSpPr>
        <p:spPr/>
        <p:txBody>
          <a:bodyPr/>
          <a:lstStyle/>
          <a:p>
            <a:fld id="{450B5562-A622-9344-933B-D02B8963DA02}" type="slidenum">
              <a:rPr lang="en-US" smtClean="0"/>
              <a:pPr/>
              <a:t>18</a:t>
            </a:fld>
            <a:endParaRPr lang="en-US"/>
          </a:p>
        </p:txBody>
      </p:sp>
    </p:spTree>
    <p:extLst>
      <p:ext uri="{BB962C8B-B14F-4D97-AF65-F5344CB8AC3E}">
        <p14:creationId xmlns:p14="http://schemas.microsoft.com/office/powerpoint/2010/main" val="1378037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A47E5-D0C0-7BF5-8BBE-63096DBB3766}"/>
              </a:ext>
            </a:extLst>
          </p:cNvPr>
          <p:cNvSpPr>
            <a:spLocks noGrp="1"/>
          </p:cNvSpPr>
          <p:nvPr>
            <p:ph type="title"/>
          </p:nvPr>
        </p:nvSpPr>
        <p:spPr/>
        <p:txBody>
          <a:bodyPr/>
          <a:lstStyle/>
          <a:p>
            <a:r>
              <a:rPr lang="en-US"/>
              <a:t>Pyramid Catapult</a:t>
            </a:r>
            <a:endParaRPr lang="en-AU"/>
          </a:p>
        </p:txBody>
      </p:sp>
      <p:sp>
        <p:nvSpPr>
          <p:cNvPr id="3" name="Footer Placeholder 2">
            <a:extLst>
              <a:ext uri="{FF2B5EF4-FFF2-40B4-BE49-F238E27FC236}">
                <a16:creationId xmlns:a16="http://schemas.microsoft.com/office/drawing/2014/main" id="{08B003A3-77CA-09D7-368F-FCBE3314BF8E}"/>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4" name="Slide Number Placeholder 3">
            <a:extLst>
              <a:ext uri="{FF2B5EF4-FFF2-40B4-BE49-F238E27FC236}">
                <a16:creationId xmlns:a16="http://schemas.microsoft.com/office/drawing/2014/main" id="{DCFCD870-A94C-9FDE-B2A6-92CE4371DE15}"/>
              </a:ext>
            </a:extLst>
          </p:cNvPr>
          <p:cNvSpPr>
            <a:spLocks noGrp="1"/>
          </p:cNvSpPr>
          <p:nvPr>
            <p:ph type="sldNum" sz="quarter" idx="12"/>
          </p:nvPr>
        </p:nvSpPr>
        <p:spPr/>
        <p:txBody>
          <a:bodyPr/>
          <a:lstStyle/>
          <a:p>
            <a:fld id="{450B5562-A622-9344-933B-D02B8963DA02}" type="slidenum">
              <a:rPr lang="en-US" smtClean="0"/>
              <a:t>19</a:t>
            </a:fld>
            <a:endParaRPr lang="en-US"/>
          </a:p>
        </p:txBody>
      </p:sp>
      <p:sp>
        <p:nvSpPr>
          <p:cNvPr id="5" name="Content Placeholder 4">
            <a:extLst>
              <a:ext uri="{FF2B5EF4-FFF2-40B4-BE49-F238E27FC236}">
                <a16:creationId xmlns:a16="http://schemas.microsoft.com/office/drawing/2014/main" id="{F4FC1701-B7F8-B639-F348-D79A57E3EB53}"/>
              </a:ext>
            </a:extLst>
          </p:cNvPr>
          <p:cNvSpPr>
            <a:spLocks noGrp="1"/>
          </p:cNvSpPr>
          <p:nvPr>
            <p:ph sz="half" idx="1"/>
          </p:nvPr>
        </p:nvSpPr>
        <p:spPr>
          <a:xfrm>
            <a:off x="838200" y="1902200"/>
            <a:ext cx="5919216" cy="3763572"/>
          </a:xfrm>
        </p:spPr>
        <p:txBody>
          <a:bodyPr vert="horz" lIns="91440" tIns="45720" rIns="91440" bIns="45720" rtlCol="0" anchor="t">
            <a:noAutofit/>
          </a:bodyPr>
          <a:lstStyle/>
          <a:p>
            <a:pPr marL="0" indent="0">
              <a:lnSpc>
                <a:spcPct val="110000"/>
              </a:lnSpc>
              <a:buFont typeface="Arial" panose="020B0604020202020204" pitchFamily="34" charset="0"/>
              <a:buNone/>
            </a:pPr>
            <a:r>
              <a:rPr lang="en-AU" sz="1600" b="1" dirty="0">
                <a:latin typeface="Neue Haas Grotesk Display Pro"/>
              </a:rPr>
              <a:t>Aim</a:t>
            </a:r>
          </a:p>
          <a:p>
            <a:pPr marL="0" indent="0">
              <a:lnSpc>
                <a:spcPct val="110000"/>
              </a:lnSpc>
              <a:buNone/>
            </a:pPr>
            <a:r>
              <a:rPr lang="en-AU" sz="1600" dirty="0">
                <a:latin typeface="Neue Haas Grotesk Display Pro"/>
              </a:rPr>
              <a:t>In small teams, work to build a catapult with a pyramid frame. </a:t>
            </a:r>
          </a:p>
          <a:p>
            <a:pPr>
              <a:lnSpc>
                <a:spcPct val="110000"/>
              </a:lnSpc>
            </a:pPr>
            <a:endParaRPr lang="en-AU" sz="1600" dirty="0">
              <a:latin typeface="Neue Haas Grotesk Display Pro"/>
            </a:endParaRPr>
          </a:p>
          <a:p>
            <a:pPr marL="0" indent="0">
              <a:lnSpc>
                <a:spcPct val="110000"/>
              </a:lnSpc>
              <a:buNone/>
            </a:pPr>
            <a:r>
              <a:rPr lang="en-AU" sz="1600" b="1" dirty="0">
                <a:latin typeface="Neue Haas Grotesk Display Pro"/>
              </a:rPr>
              <a:t>Materials</a:t>
            </a:r>
          </a:p>
          <a:p>
            <a:r>
              <a:rPr lang="en-AU" sz="1600" dirty="0">
                <a:latin typeface="Neue Haas Grotesk Display Pro"/>
              </a:rPr>
              <a:t>10 paddle pop sticks</a:t>
            </a:r>
          </a:p>
          <a:p>
            <a:pPr>
              <a:buFont typeface="Arial" panose="020B0604020202020204" pitchFamily="34" charset="0"/>
              <a:buChar char="•"/>
            </a:pPr>
            <a:r>
              <a:rPr lang="en-AU" sz="1600" dirty="0">
                <a:latin typeface="Neue Haas Grotesk Display Pro"/>
              </a:rPr>
              <a:t>5 skewers</a:t>
            </a:r>
          </a:p>
          <a:p>
            <a:r>
              <a:rPr lang="en-AU" sz="1600" dirty="0">
                <a:latin typeface="Neue Haas Grotesk Display Pro"/>
              </a:rPr>
              <a:t>3 straws (cut 2.5 straws into quarters)</a:t>
            </a:r>
          </a:p>
          <a:p>
            <a:r>
              <a:rPr lang="en-AU" sz="1600" dirty="0">
                <a:latin typeface="Neue Haas Grotesk Display Pro"/>
              </a:rPr>
              <a:t>1 small cup/container</a:t>
            </a:r>
          </a:p>
          <a:p>
            <a:pPr>
              <a:buFont typeface="Arial" panose="020B0604020202020204" pitchFamily="34" charset="0"/>
              <a:buChar char="•"/>
            </a:pPr>
            <a:r>
              <a:rPr lang="en-AU" sz="1600" dirty="0">
                <a:latin typeface="Neue Haas Grotesk Display Pro"/>
              </a:rPr>
              <a:t>1 rubber band</a:t>
            </a:r>
          </a:p>
          <a:p>
            <a:pPr>
              <a:buFont typeface="Arial" panose="020B0604020202020204" pitchFamily="34" charset="0"/>
              <a:buChar char="•"/>
            </a:pPr>
            <a:r>
              <a:rPr lang="en-AU" sz="1600" dirty="0">
                <a:latin typeface="Neue Haas Grotesk Display Pro"/>
              </a:rPr>
              <a:t>masking tape</a:t>
            </a:r>
          </a:p>
          <a:p>
            <a:r>
              <a:rPr lang="en-AU" sz="1600" dirty="0">
                <a:latin typeface="Neue Haas Grotesk Display Pro"/>
              </a:rPr>
              <a:t>pom poms</a:t>
            </a:r>
          </a:p>
          <a:p>
            <a:pPr>
              <a:lnSpc>
                <a:spcPct val="110000"/>
              </a:lnSpc>
              <a:buFont typeface="Arial" panose="020B0604020202020204" pitchFamily="34" charset="0"/>
              <a:buChar char="•"/>
            </a:pPr>
            <a:endParaRPr lang="en-AU" sz="1600" dirty="0">
              <a:latin typeface="Neue Haas Grotesk Display Pro"/>
            </a:endParaRPr>
          </a:p>
          <a:p>
            <a:endParaRPr lang="en-AU" sz="1600" dirty="0">
              <a:latin typeface="Neue Haas Grotesk Display Pro"/>
            </a:endParaRPr>
          </a:p>
        </p:txBody>
      </p:sp>
      <p:pic>
        <p:nvPicPr>
          <p:cNvPr id="6" name="Picture 2">
            <a:extLst>
              <a:ext uri="{FF2B5EF4-FFF2-40B4-BE49-F238E27FC236}">
                <a16:creationId xmlns:a16="http://schemas.microsoft.com/office/drawing/2014/main" id="{9F5EB761-CED8-1F2D-11A5-1918B2B2516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57416" y="2380918"/>
            <a:ext cx="4380268" cy="328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875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A34D9-9F4D-02EC-8E6D-7CC7433DB9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C71A7E-9383-A192-06B5-7CA22720FAC0}"/>
              </a:ext>
            </a:extLst>
          </p:cNvPr>
          <p:cNvSpPr>
            <a:spLocks noGrp="1"/>
          </p:cNvSpPr>
          <p:nvPr>
            <p:ph type="title"/>
          </p:nvPr>
        </p:nvSpPr>
        <p:spPr>
          <a:xfrm>
            <a:off x="838200" y="44283"/>
            <a:ext cx="10515600" cy="1325563"/>
          </a:xfrm>
        </p:spPr>
        <p:txBody>
          <a:bodyPr/>
          <a:lstStyle/>
          <a:p>
            <a:r>
              <a:rPr lang="en-US">
                <a:solidFill>
                  <a:schemeClr val="accent1"/>
                </a:solidFill>
                <a:latin typeface="NeueHaasGroteskDisp Pro"/>
              </a:rPr>
              <a:t>Learning outcomes</a:t>
            </a:r>
            <a:endParaRPr lang="en-AU">
              <a:solidFill>
                <a:schemeClr val="accent1"/>
              </a:solidFill>
              <a:latin typeface="NeueHaasGroteskDisp Pro"/>
            </a:endParaRPr>
          </a:p>
        </p:txBody>
      </p:sp>
      <p:sp>
        <p:nvSpPr>
          <p:cNvPr id="3" name="Footer Placeholder 2">
            <a:extLst>
              <a:ext uri="{FF2B5EF4-FFF2-40B4-BE49-F238E27FC236}">
                <a16:creationId xmlns:a16="http://schemas.microsoft.com/office/drawing/2014/main" id="{D4DB5BEA-D399-DDAB-1A82-4EFDA92F42AA}"/>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4" name="Slide Number Placeholder 3">
            <a:extLst>
              <a:ext uri="{FF2B5EF4-FFF2-40B4-BE49-F238E27FC236}">
                <a16:creationId xmlns:a16="http://schemas.microsoft.com/office/drawing/2014/main" id="{EAEAF92D-5FC9-E24A-45A5-7CD70F7263D2}"/>
              </a:ext>
            </a:extLst>
          </p:cNvPr>
          <p:cNvSpPr>
            <a:spLocks noGrp="1"/>
          </p:cNvSpPr>
          <p:nvPr>
            <p:ph type="sldNum" sz="quarter" idx="12"/>
          </p:nvPr>
        </p:nvSpPr>
        <p:spPr/>
        <p:txBody>
          <a:bodyPr/>
          <a:lstStyle/>
          <a:p>
            <a:fld id="{450B5562-A622-9344-933B-D02B8963DA02}" type="slidenum">
              <a:rPr lang="en-US" smtClean="0"/>
              <a:t>2</a:t>
            </a:fld>
            <a:endParaRPr lang="en-US"/>
          </a:p>
        </p:txBody>
      </p:sp>
      <p:sp>
        <p:nvSpPr>
          <p:cNvPr id="5" name="Content Placeholder 4">
            <a:extLst>
              <a:ext uri="{FF2B5EF4-FFF2-40B4-BE49-F238E27FC236}">
                <a16:creationId xmlns:a16="http://schemas.microsoft.com/office/drawing/2014/main" id="{4E2EA93E-AF4A-C340-78C4-F40B01114B9E}"/>
              </a:ext>
            </a:extLst>
          </p:cNvPr>
          <p:cNvSpPr>
            <a:spLocks noGrp="1"/>
          </p:cNvSpPr>
          <p:nvPr>
            <p:ph sz="half" idx="1"/>
          </p:nvPr>
        </p:nvSpPr>
        <p:spPr>
          <a:xfrm>
            <a:off x="727911" y="1029823"/>
            <a:ext cx="11466495" cy="4886706"/>
          </a:xfrm>
        </p:spPr>
        <p:txBody>
          <a:bodyPr vert="horz" lIns="91440" tIns="45720" rIns="91440" bIns="45720" rtlCol="0" anchor="t">
            <a:noAutofit/>
          </a:bodyPr>
          <a:lstStyle/>
          <a:p>
            <a:pPr marL="0" indent="0">
              <a:lnSpc>
                <a:spcPct val="107000"/>
              </a:lnSpc>
              <a:spcAft>
                <a:spcPts val="800"/>
              </a:spcAft>
              <a:buNone/>
            </a:pPr>
            <a:r>
              <a:rPr lang="en-AU" sz="1200" b="1" dirty="0">
                <a:latin typeface="Neue Haas Grotesk Text Pro" panose="020B0504020202020204" pitchFamily="34" charset="0"/>
              </a:rPr>
              <a:t>Description</a:t>
            </a:r>
          </a:p>
          <a:p>
            <a:pPr marL="0" indent="0">
              <a:lnSpc>
                <a:spcPct val="115000"/>
              </a:lnSpc>
              <a:spcBef>
                <a:spcPts val="600"/>
              </a:spcBef>
              <a:spcAft>
                <a:spcPts val="800"/>
              </a:spcAft>
              <a:buNone/>
            </a:pPr>
            <a:r>
              <a:rPr lang="en-AU" sz="1200" dirty="0">
                <a:latin typeface="Neue Haas Grotesk Text Pro" panose="020B0504020202020204" pitchFamily="34" charset="0"/>
              </a:rPr>
              <a:t>The students will learn about Stage 3 engineering challenges and considerations, and how the project team mitigate these. The presentation will feature vision from the current Stage 3 construction site showcasing various aspects of design. </a:t>
            </a:r>
          </a:p>
          <a:p>
            <a:pPr marL="0" indent="0">
              <a:spcBef>
                <a:spcPts val="600"/>
              </a:spcBef>
              <a:buNone/>
            </a:pPr>
            <a:r>
              <a:rPr lang="en-AU" sz="1200" dirty="0">
                <a:latin typeface="Neue Haas Grotesk Text Pro" panose="020B0504020202020204" pitchFamily="34" charset="0"/>
              </a:rPr>
              <a:t>Students will have the opportunity to undertake their own experiment in small groups with the option to build a bridge or a catapult.</a:t>
            </a:r>
          </a:p>
          <a:p>
            <a:pPr marL="0" indent="0">
              <a:buNone/>
            </a:pPr>
            <a:r>
              <a:rPr lang="en-US" sz="1200" b="1" dirty="0">
                <a:latin typeface="Neue Haas Grotesk Text Pro" panose="020B0504020202020204" pitchFamily="34" charset="0"/>
              </a:rPr>
              <a:t>Age group</a:t>
            </a:r>
          </a:p>
          <a:p>
            <a:pPr marL="342900" indent="-342900">
              <a:lnSpc>
                <a:spcPct val="100000"/>
              </a:lnSpc>
              <a:spcBef>
                <a:spcPts val="600"/>
              </a:spcBef>
              <a:buFont typeface="Symbol" panose="05050102010706020507" pitchFamily="18" charset="2"/>
              <a:buChar char=""/>
            </a:pPr>
            <a:r>
              <a:rPr lang="en-US" sz="1200" dirty="0">
                <a:latin typeface="Neue Haas Grotesk Text Pro" panose="020B0504020202020204" pitchFamily="34" charset="0"/>
              </a:rPr>
              <a:t>Years 7 and 8</a:t>
            </a:r>
          </a:p>
          <a:p>
            <a:pPr marL="0" indent="0">
              <a:buNone/>
            </a:pPr>
            <a:r>
              <a:rPr lang="en-AU" sz="1200" b="1" dirty="0">
                <a:latin typeface="Neue Haas Grotesk Text Pro" panose="020B0504020202020204" pitchFamily="34" charset="0"/>
              </a:rPr>
              <a:t>Lesson timing</a:t>
            </a:r>
          </a:p>
          <a:p>
            <a:pPr marL="342900" indent="-342900">
              <a:lnSpc>
                <a:spcPct val="100000"/>
              </a:lnSpc>
              <a:spcBef>
                <a:spcPts val="600"/>
              </a:spcBef>
              <a:buFont typeface="Symbol" panose="05050102010706020507" pitchFamily="18" charset="2"/>
              <a:buChar char=""/>
            </a:pPr>
            <a:r>
              <a:rPr lang="en-AU" sz="1200" dirty="0">
                <a:latin typeface="Neue Haas Grotesk Text Pro" panose="020B0504020202020204" pitchFamily="34" charset="0"/>
              </a:rPr>
              <a:t>Approximately 90 minutes</a:t>
            </a:r>
          </a:p>
          <a:p>
            <a:pPr marL="0" indent="0">
              <a:buNone/>
            </a:pPr>
            <a:r>
              <a:rPr lang="en-AU" sz="1200" b="1" dirty="0">
                <a:latin typeface="Neue Haas Grotesk Text Pro" panose="020B0504020202020204" pitchFamily="34" charset="0"/>
              </a:rPr>
              <a:t>Resources</a:t>
            </a:r>
          </a:p>
          <a:p>
            <a:pPr marL="342900" lvl="0" indent="-342900">
              <a:lnSpc>
                <a:spcPct val="100000"/>
              </a:lnSpc>
              <a:spcBef>
                <a:spcPts val="600"/>
              </a:spcBef>
              <a:buFont typeface="Symbol" panose="05050102010706020507" pitchFamily="18" charset="2"/>
              <a:buChar char=""/>
            </a:pPr>
            <a:r>
              <a:rPr lang="en-AU" sz="1200" dirty="0">
                <a:latin typeface="Neue Haas Grotesk Text Pro" panose="020B0504020202020204" pitchFamily="34" charset="0"/>
              </a:rPr>
              <a:t>Printed Careers in Constructi</a:t>
            </a:r>
            <a:r>
              <a:rPr lang="en-AU" sz="1200" kern="100" dirty="0">
                <a:effectLst/>
                <a:latin typeface="Neue Haas Grotesk Text Pro" panose="020B0504020202020204" pitchFamily="34" charset="0"/>
              </a:rPr>
              <a:t>on flyer</a:t>
            </a:r>
          </a:p>
          <a:p>
            <a:pPr marL="342900" lvl="0" indent="-342900">
              <a:lnSpc>
                <a:spcPct val="100000"/>
              </a:lnSpc>
              <a:spcBef>
                <a:spcPts val="0"/>
              </a:spcBef>
              <a:buFont typeface="Symbol" panose="05050102010706020507" pitchFamily="18" charset="2"/>
              <a:buChar char=""/>
            </a:pPr>
            <a:r>
              <a:rPr lang="en-AU" sz="1200" kern="100" dirty="0">
                <a:effectLst/>
                <a:latin typeface="Neue Haas Grotesk Text Pro" panose="020B0504020202020204" pitchFamily="34" charset="0"/>
              </a:rPr>
              <a:t>Audio-visual equipment</a:t>
            </a:r>
          </a:p>
          <a:p>
            <a:pPr marL="342900" lvl="0" indent="-342900">
              <a:lnSpc>
                <a:spcPct val="100000"/>
              </a:lnSpc>
              <a:spcBef>
                <a:spcPts val="0"/>
              </a:spcBef>
              <a:buFont typeface="Symbol" panose="05050102010706020507" pitchFamily="18" charset="2"/>
              <a:buChar char=""/>
            </a:pPr>
            <a:r>
              <a:rPr lang="en-AU" sz="1200" kern="100" dirty="0">
                <a:latin typeface="Neue Haas Grotesk Text Pro" panose="020B0504020202020204" pitchFamily="34" charset="0"/>
              </a:rPr>
              <a:t>Experiment materials</a:t>
            </a:r>
          </a:p>
          <a:p>
            <a:pPr marL="0" indent="0">
              <a:lnSpc>
                <a:spcPct val="107000"/>
              </a:lnSpc>
              <a:spcAft>
                <a:spcPts val="800"/>
              </a:spcAft>
              <a:buNone/>
            </a:pPr>
            <a:r>
              <a:rPr lang="en-AU" sz="1200" b="1" dirty="0">
                <a:latin typeface="Neue Haas Grotesk Text Pro" panose="020B0504020202020204" pitchFamily="34" charset="0"/>
              </a:rPr>
              <a:t>Aims</a:t>
            </a:r>
          </a:p>
          <a:p>
            <a:pPr marL="342900" indent="-342900">
              <a:lnSpc>
                <a:spcPct val="100000"/>
              </a:lnSpc>
              <a:spcBef>
                <a:spcPts val="0"/>
              </a:spcBef>
              <a:buFont typeface="Symbol" panose="05050102010706020507" pitchFamily="18" charset="2"/>
              <a:buChar char=""/>
            </a:pPr>
            <a:r>
              <a:rPr lang="en-AU" sz="1200" kern="100" dirty="0">
                <a:latin typeface="Neue Haas Grotesk Text Pro" panose="020B0504020202020204" pitchFamily="34" charset="0"/>
              </a:rPr>
              <a:t>Provide a real-world example of how engineering principles are implemented in a project such as Stage 3</a:t>
            </a:r>
          </a:p>
          <a:p>
            <a:pPr marL="342900" indent="-342900">
              <a:lnSpc>
                <a:spcPct val="100000"/>
              </a:lnSpc>
              <a:spcBef>
                <a:spcPts val="0"/>
              </a:spcBef>
              <a:buFont typeface="Symbol" panose="05050102010706020507" pitchFamily="18" charset="2"/>
              <a:buChar char=""/>
            </a:pPr>
            <a:r>
              <a:rPr lang="en-AU" sz="1200" kern="100" dirty="0">
                <a:latin typeface="Neue Haas Grotesk Text Pro" panose="020B0504020202020204" pitchFamily="34" charset="0"/>
              </a:rPr>
              <a:t>Create interest in engineering careers and explore pathways</a:t>
            </a:r>
          </a:p>
          <a:p>
            <a:pPr marL="342900" indent="-342900">
              <a:lnSpc>
                <a:spcPct val="100000"/>
              </a:lnSpc>
              <a:spcBef>
                <a:spcPts val="0"/>
              </a:spcBef>
              <a:buFont typeface="Symbol" panose="05050102010706020507" pitchFamily="18" charset="2"/>
              <a:buChar char=""/>
            </a:pPr>
            <a:r>
              <a:rPr lang="en-AU" sz="1200" kern="100" dirty="0">
                <a:latin typeface="Neue Haas Grotesk Text Pro" panose="020B0504020202020204" pitchFamily="34" charset="0"/>
              </a:rPr>
              <a:t>Foster collaboration skills by working in groups to develop the best possible solution for a problem statement.</a:t>
            </a:r>
          </a:p>
          <a:p>
            <a:pPr marL="0" indent="0">
              <a:lnSpc>
                <a:spcPct val="100000"/>
              </a:lnSpc>
              <a:buNone/>
            </a:pPr>
            <a:r>
              <a:rPr lang="en-AU" sz="1200" b="1" kern="100" dirty="0">
                <a:latin typeface="Neue Haas Grotesk Text Pro" panose="020B0504020202020204" pitchFamily="34" charset="0"/>
              </a:rPr>
              <a:t>Lesson extension ideas</a:t>
            </a:r>
          </a:p>
          <a:p>
            <a:pPr marL="342900" lvl="0" indent="-342900">
              <a:lnSpc>
                <a:spcPct val="100000"/>
              </a:lnSpc>
              <a:spcBef>
                <a:spcPts val="0"/>
              </a:spcBef>
              <a:buFont typeface="Symbol" panose="05050102010706020507" pitchFamily="18" charset="2"/>
              <a:buChar char=""/>
            </a:pPr>
            <a:r>
              <a:rPr lang="en-AU" sz="1200" kern="100" dirty="0">
                <a:latin typeface="Neue Haas Grotesk Text Pro" panose="020B0504020202020204" pitchFamily="34" charset="0"/>
              </a:rPr>
              <a:t>Create a competition to see which bridge can support the most weight</a:t>
            </a:r>
          </a:p>
          <a:p>
            <a:pPr marL="342900" lvl="0" indent="-342900">
              <a:lnSpc>
                <a:spcPct val="100000"/>
              </a:lnSpc>
              <a:spcBef>
                <a:spcPts val="0"/>
              </a:spcBef>
              <a:buFont typeface="Symbol" panose="05050102010706020507" pitchFamily="18" charset="2"/>
              <a:buChar char=""/>
            </a:pPr>
            <a:r>
              <a:rPr lang="en-AU" sz="1200" kern="100" dirty="0">
                <a:latin typeface="Neue Haas Grotesk Text Pro" panose="020B0504020202020204" pitchFamily="34" charset="0"/>
              </a:rPr>
              <a:t>Go through the different bridge designs and discuss pros and cons of each design</a:t>
            </a:r>
          </a:p>
          <a:p>
            <a:pPr marL="342900" indent="-342900">
              <a:lnSpc>
                <a:spcPct val="100000"/>
              </a:lnSpc>
              <a:spcBef>
                <a:spcPts val="0"/>
              </a:spcBef>
              <a:buFont typeface="Symbol" panose="05050102010706020507" pitchFamily="18" charset="2"/>
              <a:buChar char=""/>
            </a:pPr>
            <a:r>
              <a:rPr lang="en-AU" sz="1200" kern="100" dirty="0">
                <a:latin typeface="Neue Haas Grotesk Text Pro" panose="020B0504020202020204" pitchFamily="34" charset="0"/>
              </a:rPr>
              <a:t>Discuss the different materials used for bridges and the pros and cons for each material.</a:t>
            </a:r>
            <a:endParaRPr lang="en-US" sz="1200" kern="100" dirty="0">
              <a:latin typeface="Neue Haas Grotesk Text Pro" panose="020B0504020202020204" pitchFamily="34" charset="0"/>
            </a:endParaRPr>
          </a:p>
        </p:txBody>
      </p:sp>
      <p:sp>
        <p:nvSpPr>
          <p:cNvPr id="6" name="Cloud 5">
            <a:extLst>
              <a:ext uri="{FF2B5EF4-FFF2-40B4-BE49-F238E27FC236}">
                <a16:creationId xmlns:a16="http://schemas.microsoft.com/office/drawing/2014/main" id="{1DBD0823-7D64-AB64-153B-26473169799D}"/>
              </a:ext>
            </a:extLst>
          </p:cNvPr>
          <p:cNvSpPr/>
          <p:nvPr/>
        </p:nvSpPr>
        <p:spPr>
          <a:xfrm rot="1197337">
            <a:off x="8939555" y="3587523"/>
            <a:ext cx="2414245" cy="2330853"/>
          </a:xfrm>
          <a:prstGeom prst="cloud">
            <a:avLst/>
          </a:prstGeom>
          <a:solidFill>
            <a:schemeClr val="accent1"/>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solidFill>
                <a:schemeClr val="accent2">
                  <a:lumMod val="20000"/>
                  <a:lumOff val="80000"/>
                </a:schemeClr>
              </a:solidFill>
            </a:endParaRPr>
          </a:p>
        </p:txBody>
      </p:sp>
      <p:sp>
        <p:nvSpPr>
          <p:cNvPr id="8" name="TextBox 7">
            <a:extLst>
              <a:ext uri="{FF2B5EF4-FFF2-40B4-BE49-F238E27FC236}">
                <a16:creationId xmlns:a16="http://schemas.microsoft.com/office/drawing/2014/main" id="{B6F8B13F-9793-084C-D0D8-9DDC94A0C923}"/>
              </a:ext>
            </a:extLst>
          </p:cNvPr>
          <p:cNvSpPr txBox="1"/>
          <p:nvPr/>
        </p:nvSpPr>
        <p:spPr>
          <a:xfrm>
            <a:off x="9121453" y="3989453"/>
            <a:ext cx="2050448" cy="1600438"/>
          </a:xfrm>
          <a:prstGeom prst="rect">
            <a:avLst/>
          </a:prstGeom>
          <a:noFill/>
        </p:spPr>
        <p:txBody>
          <a:bodyPr wrap="square" lIns="91440" tIns="45720" rIns="91440" bIns="45720" rtlCol="0" anchor="t">
            <a:spAutoFit/>
          </a:bodyPr>
          <a:lstStyle/>
          <a:p>
            <a:pPr algn="ctr"/>
            <a:r>
              <a:rPr lang="en-US" sz="1400">
                <a:solidFill>
                  <a:schemeClr val="bg1"/>
                </a:solidFill>
              </a:rPr>
              <a:t>Print copies of the ‘</a:t>
            </a:r>
            <a:r>
              <a:rPr lang="en-US" sz="1400" b="1">
                <a:solidFill>
                  <a:schemeClr val="bg1"/>
                </a:solidFill>
              </a:rPr>
              <a:t>Careers in Construction’ </a:t>
            </a:r>
            <a:r>
              <a:rPr lang="en-US" sz="1400">
                <a:solidFill>
                  <a:schemeClr val="bg1"/>
                </a:solidFill>
              </a:rPr>
              <a:t>flyer and hand out to students while discussing the different roles in a project.</a:t>
            </a:r>
            <a:endParaRPr lang="en-AU" sz="1400">
              <a:solidFill>
                <a:schemeClr val="bg1"/>
              </a:solidFill>
            </a:endParaRPr>
          </a:p>
        </p:txBody>
      </p:sp>
      <p:sp>
        <p:nvSpPr>
          <p:cNvPr id="9" name="TextBox 8">
            <a:extLst>
              <a:ext uri="{FF2B5EF4-FFF2-40B4-BE49-F238E27FC236}">
                <a16:creationId xmlns:a16="http://schemas.microsoft.com/office/drawing/2014/main" id="{B005DEBD-1F1C-1A63-19F9-A9014A7ADDC0}"/>
              </a:ext>
            </a:extLst>
          </p:cNvPr>
          <p:cNvSpPr txBox="1"/>
          <p:nvPr/>
        </p:nvSpPr>
        <p:spPr>
          <a:xfrm>
            <a:off x="5532019" y="2425201"/>
            <a:ext cx="5133860" cy="1344342"/>
          </a:xfrm>
          <a:prstGeom prst="rect">
            <a:avLst/>
          </a:prstGeom>
          <a:noFill/>
        </p:spPr>
        <p:txBody>
          <a:bodyPr wrap="square" rtlCol="0">
            <a:spAutoFit/>
          </a:bodyPr>
          <a:lstStyle/>
          <a:p>
            <a:pPr>
              <a:lnSpc>
                <a:spcPct val="70000"/>
              </a:lnSpc>
              <a:spcBef>
                <a:spcPts val="1000"/>
              </a:spcBef>
              <a:spcAft>
                <a:spcPts val="800"/>
              </a:spcAft>
            </a:pPr>
            <a:r>
              <a:rPr lang="en-AU" sz="1200" b="1" dirty="0">
                <a:latin typeface="Neue Haas Grotesk Text Pro" panose="020B0504020202020204" pitchFamily="34" charset="0"/>
              </a:rPr>
              <a:t>Broad Australian Curriculum alignment</a:t>
            </a:r>
          </a:p>
          <a:p>
            <a:pPr marL="342900" lvl="0" indent="-342900">
              <a:lnSpc>
                <a:spcPct val="107000"/>
              </a:lnSpc>
              <a:spcBef>
                <a:spcPts val="600"/>
              </a:spcBef>
              <a:spcAft>
                <a:spcPts val="800"/>
              </a:spcAft>
              <a:buFont typeface="Symbol" panose="05050102010706020507" pitchFamily="18" charset="2"/>
              <a:buChar char=""/>
            </a:pPr>
            <a:r>
              <a:rPr lang="en-AU" sz="1200" b="1" kern="100" dirty="0">
                <a:effectLst/>
                <a:latin typeface="Neue Haas Grotesk Text Pro" panose="020B0504020202020204" pitchFamily="34" charset="0"/>
                <a:ea typeface="Aptos" panose="020B0004020202020204" pitchFamily="34" charset="0"/>
                <a:cs typeface="Times New Roman" panose="02020603050405020304" pitchFamily="18" charset="0"/>
              </a:rPr>
              <a:t>General Capabilities</a:t>
            </a:r>
            <a:endParaRPr lang="en-AU" sz="1200" kern="100" dirty="0">
              <a:effectLst/>
              <a:latin typeface="Neue Haas Grotesk Text Pro" panose="020B0504020202020204" pitchFamily="34" charset="0"/>
              <a:ea typeface="Aptos" panose="020B0004020202020204" pitchFamily="34" charset="0"/>
              <a:cs typeface="Times New Roman" panose="02020603050405020304" pitchFamily="18" charset="0"/>
            </a:endParaRPr>
          </a:p>
          <a:p>
            <a:pPr marL="742950" lvl="1" indent="-285750">
              <a:lnSpc>
                <a:spcPct val="107000"/>
              </a:lnSpc>
              <a:spcBef>
                <a:spcPts val="600"/>
              </a:spcBef>
              <a:spcAft>
                <a:spcPts val="800"/>
              </a:spcAft>
              <a:buFont typeface="Courier New" panose="02070309020205020404" pitchFamily="49" charset="0"/>
              <a:buChar char="o"/>
            </a:pPr>
            <a:r>
              <a:rPr lang="en-AU" sz="1200" kern="100" dirty="0">
                <a:effectLst/>
                <a:latin typeface="Neue Haas Grotesk Text Pro" panose="020B0504020202020204" pitchFamily="34" charset="0"/>
                <a:ea typeface="Aptos" panose="020B0004020202020204" pitchFamily="34" charset="0"/>
                <a:cs typeface="Times New Roman" panose="02020603050405020304" pitchFamily="18" charset="0"/>
              </a:rPr>
              <a:t>Critical and Creative Thinking</a:t>
            </a:r>
          </a:p>
          <a:p>
            <a:pPr marL="342900" indent="-342900">
              <a:lnSpc>
                <a:spcPct val="107000"/>
              </a:lnSpc>
              <a:spcBef>
                <a:spcPts val="600"/>
              </a:spcBef>
              <a:spcAft>
                <a:spcPts val="800"/>
              </a:spcAft>
              <a:buFont typeface="Symbol" panose="05050102010706020507" pitchFamily="18" charset="2"/>
              <a:buChar char=""/>
            </a:pPr>
            <a:r>
              <a:rPr lang="en-AU" sz="1200" b="1" kern="100" dirty="0">
                <a:latin typeface="Neue Haas Grotesk Text Pro" panose="020B0504020202020204" pitchFamily="34" charset="0"/>
                <a:cs typeface="Times New Roman" panose="02020603050405020304" pitchFamily="18" charset="0"/>
              </a:rPr>
              <a:t>Design and Technologies</a:t>
            </a:r>
          </a:p>
        </p:txBody>
      </p:sp>
    </p:spTree>
    <p:extLst>
      <p:ext uri="{BB962C8B-B14F-4D97-AF65-F5344CB8AC3E}">
        <p14:creationId xmlns:p14="http://schemas.microsoft.com/office/powerpoint/2010/main" val="647762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49BC-ED59-D0CA-7BC4-71B51654001A}"/>
              </a:ext>
            </a:extLst>
          </p:cNvPr>
          <p:cNvSpPr>
            <a:spLocks noGrp="1"/>
          </p:cNvSpPr>
          <p:nvPr>
            <p:ph type="title"/>
          </p:nvPr>
        </p:nvSpPr>
        <p:spPr/>
        <p:txBody>
          <a:bodyPr/>
          <a:lstStyle/>
          <a:p>
            <a:r>
              <a:rPr lang="en-US" dirty="0"/>
              <a:t>Pyramid Frame</a:t>
            </a:r>
            <a:endParaRPr lang="en-AU" dirty="0"/>
          </a:p>
        </p:txBody>
      </p:sp>
      <p:sp>
        <p:nvSpPr>
          <p:cNvPr id="3" name="Footer Placeholder 2">
            <a:extLst>
              <a:ext uri="{FF2B5EF4-FFF2-40B4-BE49-F238E27FC236}">
                <a16:creationId xmlns:a16="http://schemas.microsoft.com/office/drawing/2014/main" id="{CCA94726-4797-6A3A-8217-72E63E820564}"/>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4" name="Slide Number Placeholder 3">
            <a:extLst>
              <a:ext uri="{FF2B5EF4-FFF2-40B4-BE49-F238E27FC236}">
                <a16:creationId xmlns:a16="http://schemas.microsoft.com/office/drawing/2014/main" id="{5E554954-DB7F-D5DC-2F15-AD083A07CD3A}"/>
              </a:ext>
            </a:extLst>
          </p:cNvPr>
          <p:cNvSpPr>
            <a:spLocks noGrp="1"/>
          </p:cNvSpPr>
          <p:nvPr>
            <p:ph type="sldNum" sz="quarter" idx="12"/>
          </p:nvPr>
        </p:nvSpPr>
        <p:spPr/>
        <p:txBody>
          <a:bodyPr/>
          <a:lstStyle/>
          <a:p>
            <a:fld id="{450B5562-A622-9344-933B-D02B8963DA02}" type="slidenum">
              <a:rPr lang="en-US" smtClean="0"/>
              <a:t>20</a:t>
            </a:fld>
            <a:endParaRPr lang="en-US"/>
          </a:p>
        </p:txBody>
      </p:sp>
      <p:sp>
        <p:nvSpPr>
          <p:cNvPr id="5" name="Content Placeholder 4">
            <a:extLst>
              <a:ext uri="{FF2B5EF4-FFF2-40B4-BE49-F238E27FC236}">
                <a16:creationId xmlns:a16="http://schemas.microsoft.com/office/drawing/2014/main" id="{B7CED81F-6B8E-BCB6-3BEE-55E1ECBCA429}"/>
              </a:ext>
            </a:extLst>
          </p:cNvPr>
          <p:cNvSpPr>
            <a:spLocks noGrp="1"/>
          </p:cNvSpPr>
          <p:nvPr>
            <p:ph sz="half" idx="1"/>
          </p:nvPr>
        </p:nvSpPr>
        <p:spPr>
          <a:xfrm>
            <a:off x="838200" y="2030730"/>
            <a:ext cx="4922520" cy="3763572"/>
          </a:xfrm>
        </p:spPr>
        <p:txBody>
          <a:bodyPr vert="horz" lIns="91440" tIns="45720" rIns="91440" bIns="45720" rtlCol="0" anchor="t">
            <a:normAutofit fontScale="55000" lnSpcReduction="20000"/>
          </a:bodyPr>
          <a:lstStyle/>
          <a:p>
            <a:pPr marL="342900" indent="-342900">
              <a:lnSpc>
                <a:spcPct val="110000"/>
              </a:lnSpc>
              <a:buFont typeface="Arial" panose="020B0604020202020204" pitchFamily="34" charset="0"/>
              <a:buAutoNum type="arabicPeriod"/>
            </a:pPr>
            <a:r>
              <a:rPr lang="en-AU" sz="2900" dirty="0">
                <a:latin typeface="Neue Haas Grotesk Display Pro"/>
              </a:rPr>
              <a:t>​Cut 2.5 straws into quarters. Pinch the straw piece and insert a paddle pop stick. Repeat until there are 3 straw pieces, and 3 sticks connected end-to-end</a:t>
            </a:r>
          </a:p>
          <a:p>
            <a:pPr marL="342900" indent="-342900">
              <a:lnSpc>
                <a:spcPct val="110000"/>
              </a:lnSpc>
              <a:buFont typeface="Arial" panose="020B0604020202020204" pitchFamily="34" charset="0"/>
              <a:buAutoNum type="arabicPeriod"/>
            </a:pPr>
            <a:r>
              <a:rPr lang="en-AU" sz="2900" dirty="0">
                <a:latin typeface="Neue Haas Grotesk Display Pro"/>
              </a:rPr>
              <a:t>Fold the shape into a triangle and connect the ends together</a:t>
            </a:r>
          </a:p>
          <a:p>
            <a:pPr marL="342900" indent="-342900">
              <a:lnSpc>
                <a:spcPct val="110000"/>
              </a:lnSpc>
              <a:buFont typeface="Arial" panose="020B0604020202020204" pitchFamily="34" charset="0"/>
              <a:buAutoNum type="arabicPeriod"/>
            </a:pPr>
            <a:r>
              <a:rPr lang="en-AU" sz="2900" dirty="0">
                <a:latin typeface="Neue Haas Grotesk Display Pro"/>
              </a:rPr>
              <a:t>​Wrap the entire perimeter of the triangle in tape as you peel it off the roll</a:t>
            </a:r>
          </a:p>
          <a:p>
            <a:pPr marL="342900" indent="-342900">
              <a:lnSpc>
                <a:spcPct val="110000"/>
              </a:lnSpc>
              <a:buFont typeface="Arial" panose="020B0604020202020204" pitchFamily="34" charset="0"/>
              <a:buAutoNum type="arabicPeriod"/>
            </a:pPr>
            <a:r>
              <a:rPr lang="en-AU" sz="2900" dirty="0">
                <a:latin typeface="Neue Haas Grotesk Display Pro"/>
              </a:rPr>
              <a:t>​Repeat twice to create a total of three triangles. Arrange them in a trapezoid pattern and tape the edges together</a:t>
            </a:r>
          </a:p>
          <a:p>
            <a:pPr marL="342900" indent="-342900">
              <a:lnSpc>
                <a:spcPct val="110000"/>
              </a:lnSpc>
              <a:buFont typeface="Arial" panose="020B0604020202020204" pitchFamily="34" charset="0"/>
              <a:buAutoNum type="arabicPeriod"/>
            </a:pPr>
            <a:r>
              <a:rPr lang="en-AU" sz="2900" dirty="0">
                <a:latin typeface="Neue Haas Grotesk Display Pro"/>
              </a:rPr>
              <a:t>​Fold the outer two triangles upwards to form the pyramid. Tape the edge together to keep the pyramid shape intact. </a:t>
            </a:r>
          </a:p>
          <a:p>
            <a:endParaRPr lang="en-AU" dirty="0"/>
          </a:p>
        </p:txBody>
      </p:sp>
      <p:pic>
        <p:nvPicPr>
          <p:cNvPr id="6" name="Picture 2">
            <a:extLst>
              <a:ext uri="{FF2B5EF4-FFF2-40B4-BE49-F238E27FC236}">
                <a16:creationId xmlns:a16="http://schemas.microsoft.com/office/drawing/2014/main" id="{7C2F668C-C669-60B9-A5D2-46B6DE82DCC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31282" y="799589"/>
            <a:ext cx="2376264" cy="17821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4793316B-7882-1948-2A91-5975AAFB8C1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31282" y="2768079"/>
            <a:ext cx="2376264" cy="17821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CBB90873-574D-6A48-BB53-BD7B8238B8C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31281" y="4756713"/>
            <a:ext cx="2376265" cy="17821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5D66198F-A60A-91AA-3571-6B523D34E64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337947" y="1714563"/>
            <a:ext cx="2376264" cy="17821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a:extLst>
              <a:ext uri="{FF2B5EF4-FFF2-40B4-BE49-F238E27FC236}">
                <a16:creationId xmlns:a16="http://schemas.microsoft.com/office/drawing/2014/main" id="{859B5A92-408D-4E4E-D3B0-88377421EBF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337944" y="3735874"/>
            <a:ext cx="2376267" cy="172937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790A2ED-08ED-42FA-10FA-07D0D6E7F518}"/>
              </a:ext>
            </a:extLst>
          </p:cNvPr>
          <p:cNvSpPr txBox="1"/>
          <p:nvPr/>
        </p:nvSpPr>
        <p:spPr>
          <a:xfrm>
            <a:off x="6501384" y="865735"/>
            <a:ext cx="435864" cy="369332"/>
          </a:xfrm>
          <a:prstGeom prst="rect">
            <a:avLst/>
          </a:prstGeom>
          <a:solidFill>
            <a:schemeClr val="bg1"/>
          </a:solidFill>
          <a:ln w="19050">
            <a:solidFill>
              <a:schemeClr val="accent1"/>
            </a:solidFill>
          </a:ln>
        </p:spPr>
        <p:txBody>
          <a:bodyPr wrap="square" rtlCol="0">
            <a:spAutoFit/>
          </a:bodyPr>
          <a:lstStyle/>
          <a:p>
            <a:r>
              <a:rPr lang="en-US" b="1">
                <a:solidFill>
                  <a:schemeClr val="accent1"/>
                </a:solidFill>
              </a:rPr>
              <a:t>1.</a:t>
            </a:r>
            <a:endParaRPr lang="en-AU" b="1">
              <a:solidFill>
                <a:schemeClr val="accent1"/>
              </a:solidFill>
            </a:endParaRPr>
          </a:p>
        </p:txBody>
      </p:sp>
      <p:sp>
        <p:nvSpPr>
          <p:cNvPr id="12" name="TextBox 11">
            <a:extLst>
              <a:ext uri="{FF2B5EF4-FFF2-40B4-BE49-F238E27FC236}">
                <a16:creationId xmlns:a16="http://schemas.microsoft.com/office/drawing/2014/main" id="{DBAE1C48-5648-DB10-48DD-D4532DED50C3}"/>
              </a:ext>
            </a:extLst>
          </p:cNvPr>
          <p:cNvSpPr txBox="1"/>
          <p:nvPr/>
        </p:nvSpPr>
        <p:spPr>
          <a:xfrm>
            <a:off x="6490740" y="2828838"/>
            <a:ext cx="435864" cy="369332"/>
          </a:xfrm>
          <a:prstGeom prst="rect">
            <a:avLst/>
          </a:prstGeom>
          <a:solidFill>
            <a:schemeClr val="bg1"/>
          </a:solidFill>
          <a:ln w="19050">
            <a:solidFill>
              <a:schemeClr val="accent1"/>
            </a:solidFill>
          </a:ln>
        </p:spPr>
        <p:txBody>
          <a:bodyPr wrap="square" rtlCol="0">
            <a:spAutoFit/>
          </a:bodyPr>
          <a:lstStyle/>
          <a:p>
            <a:r>
              <a:rPr lang="en-US" b="1">
                <a:solidFill>
                  <a:schemeClr val="accent1"/>
                </a:solidFill>
              </a:rPr>
              <a:t>2.</a:t>
            </a:r>
            <a:endParaRPr lang="en-AU" b="1">
              <a:solidFill>
                <a:schemeClr val="accent1"/>
              </a:solidFill>
            </a:endParaRPr>
          </a:p>
        </p:txBody>
      </p:sp>
      <p:sp>
        <p:nvSpPr>
          <p:cNvPr id="13" name="TextBox 12">
            <a:extLst>
              <a:ext uri="{FF2B5EF4-FFF2-40B4-BE49-F238E27FC236}">
                <a16:creationId xmlns:a16="http://schemas.microsoft.com/office/drawing/2014/main" id="{7C0225AD-1E00-E40F-DEAD-43DB07D4315D}"/>
              </a:ext>
            </a:extLst>
          </p:cNvPr>
          <p:cNvSpPr txBox="1"/>
          <p:nvPr/>
        </p:nvSpPr>
        <p:spPr>
          <a:xfrm>
            <a:off x="6490740" y="4856998"/>
            <a:ext cx="435864" cy="369332"/>
          </a:xfrm>
          <a:prstGeom prst="rect">
            <a:avLst/>
          </a:prstGeom>
          <a:solidFill>
            <a:schemeClr val="bg1"/>
          </a:solidFill>
          <a:ln w="19050">
            <a:solidFill>
              <a:schemeClr val="accent1"/>
            </a:solidFill>
          </a:ln>
        </p:spPr>
        <p:txBody>
          <a:bodyPr wrap="square" rtlCol="0">
            <a:spAutoFit/>
          </a:bodyPr>
          <a:lstStyle/>
          <a:p>
            <a:r>
              <a:rPr lang="en-US" b="1">
                <a:solidFill>
                  <a:schemeClr val="accent1"/>
                </a:solidFill>
              </a:rPr>
              <a:t>3.</a:t>
            </a:r>
            <a:endParaRPr lang="en-AU" b="1">
              <a:solidFill>
                <a:schemeClr val="accent1"/>
              </a:solidFill>
            </a:endParaRPr>
          </a:p>
        </p:txBody>
      </p:sp>
      <p:sp>
        <p:nvSpPr>
          <p:cNvPr id="14" name="TextBox 13">
            <a:extLst>
              <a:ext uri="{FF2B5EF4-FFF2-40B4-BE49-F238E27FC236}">
                <a16:creationId xmlns:a16="http://schemas.microsoft.com/office/drawing/2014/main" id="{CC1F009F-1B20-41E9-CF80-2B2D8FA1863A}"/>
              </a:ext>
            </a:extLst>
          </p:cNvPr>
          <p:cNvSpPr txBox="1"/>
          <p:nvPr/>
        </p:nvSpPr>
        <p:spPr>
          <a:xfrm>
            <a:off x="9426877" y="1766905"/>
            <a:ext cx="435864" cy="369332"/>
          </a:xfrm>
          <a:prstGeom prst="rect">
            <a:avLst/>
          </a:prstGeom>
          <a:solidFill>
            <a:schemeClr val="bg1"/>
          </a:solidFill>
          <a:ln w="19050">
            <a:solidFill>
              <a:schemeClr val="accent1"/>
            </a:solidFill>
          </a:ln>
        </p:spPr>
        <p:txBody>
          <a:bodyPr wrap="square" rtlCol="0">
            <a:spAutoFit/>
          </a:bodyPr>
          <a:lstStyle/>
          <a:p>
            <a:r>
              <a:rPr lang="en-US" b="1">
                <a:solidFill>
                  <a:schemeClr val="accent1"/>
                </a:solidFill>
              </a:rPr>
              <a:t>4.</a:t>
            </a:r>
            <a:endParaRPr lang="en-AU" b="1">
              <a:solidFill>
                <a:schemeClr val="accent1"/>
              </a:solidFill>
            </a:endParaRPr>
          </a:p>
        </p:txBody>
      </p:sp>
      <p:sp>
        <p:nvSpPr>
          <p:cNvPr id="15" name="TextBox 14">
            <a:extLst>
              <a:ext uri="{FF2B5EF4-FFF2-40B4-BE49-F238E27FC236}">
                <a16:creationId xmlns:a16="http://schemas.microsoft.com/office/drawing/2014/main" id="{827776A1-3043-CC36-ACB8-747BF87EAD24}"/>
              </a:ext>
            </a:extLst>
          </p:cNvPr>
          <p:cNvSpPr txBox="1"/>
          <p:nvPr/>
        </p:nvSpPr>
        <p:spPr>
          <a:xfrm>
            <a:off x="9387253" y="3794043"/>
            <a:ext cx="435864" cy="369332"/>
          </a:xfrm>
          <a:prstGeom prst="rect">
            <a:avLst/>
          </a:prstGeom>
          <a:solidFill>
            <a:schemeClr val="bg2"/>
          </a:solidFill>
          <a:ln w="19050">
            <a:solidFill>
              <a:schemeClr val="accent1"/>
            </a:solidFill>
          </a:ln>
        </p:spPr>
        <p:txBody>
          <a:bodyPr wrap="square" rtlCol="0">
            <a:spAutoFit/>
          </a:bodyPr>
          <a:lstStyle/>
          <a:p>
            <a:r>
              <a:rPr lang="en-US" b="1">
                <a:solidFill>
                  <a:schemeClr val="accent1"/>
                </a:solidFill>
              </a:rPr>
              <a:t>5.</a:t>
            </a:r>
            <a:endParaRPr lang="en-AU" b="1">
              <a:solidFill>
                <a:schemeClr val="accent1"/>
              </a:solidFill>
            </a:endParaRPr>
          </a:p>
        </p:txBody>
      </p:sp>
    </p:spTree>
    <p:extLst>
      <p:ext uri="{BB962C8B-B14F-4D97-AF65-F5344CB8AC3E}">
        <p14:creationId xmlns:p14="http://schemas.microsoft.com/office/powerpoint/2010/main" val="594605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C372-5F64-44B3-79C1-FD0F630BA354}"/>
              </a:ext>
            </a:extLst>
          </p:cNvPr>
          <p:cNvSpPr>
            <a:spLocks noGrp="1"/>
          </p:cNvSpPr>
          <p:nvPr>
            <p:ph type="title"/>
          </p:nvPr>
        </p:nvSpPr>
        <p:spPr/>
        <p:txBody>
          <a:bodyPr/>
          <a:lstStyle/>
          <a:p>
            <a:r>
              <a:rPr lang="en-US"/>
              <a:t>Catapult Arm</a:t>
            </a:r>
            <a:endParaRPr lang="en-AU"/>
          </a:p>
        </p:txBody>
      </p:sp>
      <p:sp>
        <p:nvSpPr>
          <p:cNvPr id="3" name="Footer Placeholder 2">
            <a:extLst>
              <a:ext uri="{FF2B5EF4-FFF2-40B4-BE49-F238E27FC236}">
                <a16:creationId xmlns:a16="http://schemas.microsoft.com/office/drawing/2014/main" id="{BE83F75F-6BB9-E33C-9572-1901B8E7D69E}"/>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4" name="Slide Number Placeholder 3">
            <a:extLst>
              <a:ext uri="{FF2B5EF4-FFF2-40B4-BE49-F238E27FC236}">
                <a16:creationId xmlns:a16="http://schemas.microsoft.com/office/drawing/2014/main" id="{520B5A57-59C0-D36D-81D8-4B4DA9311D3E}"/>
              </a:ext>
            </a:extLst>
          </p:cNvPr>
          <p:cNvSpPr>
            <a:spLocks noGrp="1"/>
          </p:cNvSpPr>
          <p:nvPr>
            <p:ph type="sldNum" sz="quarter" idx="12"/>
          </p:nvPr>
        </p:nvSpPr>
        <p:spPr/>
        <p:txBody>
          <a:bodyPr/>
          <a:lstStyle/>
          <a:p>
            <a:fld id="{450B5562-A622-9344-933B-D02B8963DA02}" type="slidenum">
              <a:rPr lang="en-US" smtClean="0"/>
              <a:t>21</a:t>
            </a:fld>
            <a:endParaRPr lang="en-US"/>
          </a:p>
        </p:txBody>
      </p:sp>
      <p:sp>
        <p:nvSpPr>
          <p:cNvPr id="5" name="Content Placeholder 4">
            <a:extLst>
              <a:ext uri="{FF2B5EF4-FFF2-40B4-BE49-F238E27FC236}">
                <a16:creationId xmlns:a16="http://schemas.microsoft.com/office/drawing/2014/main" id="{5F8BEBFD-BB68-5F03-6DBA-A805B1B17BA1}"/>
              </a:ext>
            </a:extLst>
          </p:cNvPr>
          <p:cNvSpPr>
            <a:spLocks noGrp="1"/>
          </p:cNvSpPr>
          <p:nvPr>
            <p:ph sz="half" idx="1"/>
          </p:nvPr>
        </p:nvSpPr>
        <p:spPr>
          <a:xfrm>
            <a:off x="838200" y="2030730"/>
            <a:ext cx="5151120" cy="3763572"/>
          </a:xfrm>
        </p:spPr>
        <p:txBody>
          <a:bodyPr vert="horz" lIns="91440" tIns="45720" rIns="91440" bIns="45720" rtlCol="0" anchor="t">
            <a:normAutofit fontScale="47500" lnSpcReduction="20000"/>
          </a:bodyPr>
          <a:lstStyle/>
          <a:p>
            <a:pPr marL="342900" lvl="0" indent="-342900">
              <a:lnSpc>
                <a:spcPct val="120000"/>
              </a:lnSpc>
              <a:buFont typeface="Arial" panose="020B0604020202020204" pitchFamily="34" charset="0"/>
              <a:buAutoNum type="arabicPeriod"/>
            </a:pPr>
            <a:r>
              <a:rPr lang="en-AU" sz="3400" dirty="0">
                <a:latin typeface="Neue Haas Grotesk Display Pro"/>
              </a:rPr>
              <a:t>​​Lay 5 skewers flat and neatly lined up. Keeping the skewers flat, wrap tape around the skewers in at least two places. Tape a paddle pop stick to the centre of the skewers to reinforce it </a:t>
            </a:r>
          </a:p>
          <a:p>
            <a:pPr marL="342900" lvl="0" indent="-342900">
              <a:lnSpc>
                <a:spcPct val="120000"/>
              </a:lnSpc>
              <a:buFont typeface="Arial" panose="020B0604020202020204" pitchFamily="34" charset="0"/>
              <a:buAutoNum type="arabicPeriod"/>
            </a:pPr>
            <a:r>
              <a:rPr lang="en-AU" sz="3400" dirty="0">
                <a:latin typeface="Neue Haas Grotesk Display Pro"/>
              </a:rPr>
              <a:t>​Insert the pointed end of the three middle skewers into the remaining 1/2 straw piece. Tape the straw on</a:t>
            </a:r>
          </a:p>
          <a:p>
            <a:pPr marL="342900" lvl="0" indent="-342900">
              <a:lnSpc>
                <a:spcPct val="120000"/>
              </a:lnSpc>
              <a:buFont typeface="Arial" panose="020B0604020202020204" pitchFamily="34" charset="0"/>
              <a:buAutoNum type="arabicPeriod"/>
            </a:pPr>
            <a:r>
              <a:rPr lang="en-AU" sz="3400" dirty="0">
                <a:latin typeface="Neue Haas Grotesk Display Pro"/>
              </a:rPr>
              <a:t>​Lay the skewer bundle inside the catapult and align the straw with the front of the pyramid. Tape the straw to the front edge of the pyramid. This will create a flexible joint which will allow the catapult arm to move up and down. </a:t>
            </a:r>
          </a:p>
          <a:p>
            <a:endParaRPr lang="en-AU" dirty="0"/>
          </a:p>
        </p:txBody>
      </p:sp>
      <p:pic>
        <p:nvPicPr>
          <p:cNvPr id="6" name="Picture 6">
            <a:extLst>
              <a:ext uri="{FF2B5EF4-FFF2-40B4-BE49-F238E27FC236}">
                <a16:creationId xmlns:a16="http://schemas.microsoft.com/office/drawing/2014/main" id="{E8DA2FE3-152A-204A-0043-9C1EA10F7EB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59116" y="626731"/>
            <a:ext cx="23622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BE76E9DD-7BFB-A1D2-5417-11F11D43475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59116" y="2604327"/>
            <a:ext cx="23622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39B8DB49-A6B4-EC29-3308-CFC36C3C01D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59116" y="4581923"/>
            <a:ext cx="2362200" cy="17716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0B3A7EB-894A-50B3-4D72-ACB2DA2CD0B9}"/>
              </a:ext>
            </a:extLst>
          </p:cNvPr>
          <p:cNvSpPr txBox="1"/>
          <p:nvPr/>
        </p:nvSpPr>
        <p:spPr>
          <a:xfrm>
            <a:off x="7960533" y="658574"/>
            <a:ext cx="435864" cy="369332"/>
          </a:xfrm>
          <a:prstGeom prst="rect">
            <a:avLst/>
          </a:prstGeom>
          <a:solidFill>
            <a:schemeClr val="bg1"/>
          </a:solidFill>
          <a:ln w="19050">
            <a:solidFill>
              <a:schemeClr val="accent1"/>
            </a:solidFill>
          </a:ln>
        </p:spPr>
        <p:txBody>
          <a:bodyPr wrap="square" rtlCol="0">
            <a:spAutoFit/>
          </a:bodyPr>
          <a:lstStyle/>
          <a:p>
            <a:r>
              <a:rPr lang="en-US" b="1">
                <a:solidFill>
                  <a:schemeClr val="accent1"/>
                </a:solidFill>
              </a:rPr>
              <a:t>1.</a:t>
            </a:r>
            <a:endParaRPr lang="en-AU" b="1">
              <a:solidFill>
                <a:schemeClr val="accent1"/>
              </a:solidFill>
            </a:endParaRPr>
          </a:p>
        </p:txBody>
      </p:sp>
      <p:sp>
        <p:nvSpPr>
          <p:cNvPr id="10" name="TextBox 9">
            <a:extLst>
              <a:ext uri="{FF2B5EF4-FFF2-40B4-BE49-F238E27FC236}">
                <a16:creationId xmlns:a16="http://schemas.microsoft.com/office/drawing/2014/main" id="{DDC91EC3-CFD9-33EE-BC36-A1D661C6FBFA}"/>
              </a:ext>
            </a:extLst>
          </p:cNvPr>
          <p:cNvSpPr txBox="1"/>
          <p:nvPr/>
        </p:nvSpPr>
        <p:spPr>
          <a:xfrm>
            <a:off x="7960533" y="2659987"/>
            <a:ext cx="435864" cy="369332"/>
          </a:xfrm>
          <a:prstGeom prst="rect">
            <a:avLst/>
          </a:prstGeom>
          <a:solidFill>
            <a:schemeClr val="bg1"/>
          </a:solidFill>
          <a:ln w="19050">
            <a:solidFill>
              <a:schemeClr val="accent1"/>
            </a:solidFill>
          </a:ln>
        </p:spPr>
        <p:txBody>
          <a:bodyPr wrap="square" rtlCol="0">
            <a:spAutoFit/>
          </a:bodyPr>
          <a:lstStyle/>
          <a:p>
            <a:r>
              <a:rPr lang="en-US" b="1">
                <a:solidFill>
                  <a:schemeClr val="accent1"/>
                </a:solidFill>
              </a:rPr>
              <a:t>2.</a:t>
            </a:r>
            <a:endParaRPr lang="en-AU" b="1">
              <a:solidFill>
                <a:schemeClr val="accent1"/>
              </a:solidFill>
            </a:endParaRPr>
          </a:p>
        </p:txBody>
      </p:sp>
      <p:sp>
        <p:nvSpPr>
          <p:cNvPr id="11" name="TextBox 10">
            <a:extLst>
              <a:ext uri="{FF2B5EF4-FFF2-40B4-BE49-F238E27FC236}">
                <a16:creationId xmlns:a16="http://schemas.microsoft.com/office/drawing/2014/main" id="{E23B2B87-CFB9-F9F6-89E7-B07A5C4AB3F5}"/>
              </a:ext>
            </a:extLst>
          </p:cNvPr>
          <p:cNvSpPr txBox="1"/>
          <p:nvPr/>
        </p:nvSpPr>
        <p:spPr>
          <a:xfrm>
            <a:off x="7897259" y="4679974"/>
            <a:ext cx="435864" cy="369332"/>
          </a:xfrm>
          <a:prstGeom prst="rect">
            <a:avLst/>
          </a:prstGeom>
          <a:solidFill>
            <a:schemeClr val="bg1"/>
          </a:solidFill>
          <a:ln w="19050">
            <a:solidFill>
              <a:schemeClr val="accent1"/>
            </a:solidFill>
          </a:ln>
        </p:spPr>
        <p:txBody>
          <a:bodyPr wrap="square" rtlCol="0">
            <a:spAutoFit/>
          </a:bodyPr>
          <a:lstStyle/>
          <a:p>
            <a:r>
              <a:rPr lang="en-US" b="1">
                <a:solidFill>
                  <a:schemeClr val="accent1"/>
                </a:solidFill>
              </a:rPr>
              <a:t>3.</a:t>
            </a:r>
            <a:endParaRPr lang="en-AU" b="1">
              <a:solidFill>
                <a:schemeClr val="accent1"/>
              </a:solidFill>
            </a:endParaRPr>
          </a:p>
        </p:txBody>
      </p:sp>
    </p:spTree>
    <p:extLst>
      <p:ext uri="{BB962C8B-B14F-4D97-AF65-F5344CB8AC3E}">
        <p14:creationId xmlns:p14="http://schemas.microsoft.com/office/powerpoint/2010/main" val="3117801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37720-84F1-58C2-D444-3C9BDE6138C7}"/>
              </a:ext>
            </a:extLst>
          </p:cNvPr>
          <p:cNvSpPr>
            <a:spLocks noGrp="1"/>
          </p:cNvSpPr>
          <p:nvPr>
            <p:ph type="title"/>
          </p:nvPr>
        </p:nvSpPr>
        <p:spPr/>
        <p:txBody>
          <a:bodyPr/>
          <a:lstStyle/>
          <a:p>
            <a:r>
              <a:rPr lang="en-US"/>
              <a:t>Finishing touches</a:t>
            </a:r>
            <a:endParaRPr lang="en-AU"/>
          </a:p>
        </p:txBody>
      </p:sp>
      <p:sp>
        <p:nvSpPr>
          <p:cNvPr id="3" name="Footer Placeholder 2">
            <a:extLst>
              <a:ext uri="{FF2B5EF4-FFF2-40B4-BE49-F238E27FC236}">
                <a16:creationId xmlns:a16="http://schemas.microsoft.com/office/drawing/2014/main" id="{D3F873A1-A75F-9008-86E4-B0242F539D10}"/>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4" name="Slide Number Placeholder 3">
            <a:extLst>
              <a:ext uri="{FF2B5EF4-FFF2-40B4-BE49-F238E27FC236}">
                <a16:creationId xmlns:a16="http://schemas.microsoft.com/office/drawing/2014/main" id="{A3DB2002-78E1-A1C4-BB1A-A6C4553A0997}"/>
              </a:ext>
            </a:extLst>
          </p:cNvPr>
          <p:cNvSpPr>
            <a:spLocks noGrp="1"/>
          </p:cNvSpPr>
          <p:nvPr>
            <p:ph type="sldNum" sz="quarter" idx="12"/>
          </p:nvPr>
        </p:nvSpPr>
        <p:spPr/>
        <p:txBody>
          <a:bodyPr/>
          <a:lstStyle/>
          <a:p>
            <a:fld id="{450B5562-A622-9344-933B-D02B8963DA02}" type="slidenum">
              <a:rPr lang="en-US" smtClean="0"/>
              <a:t>22</a:t>
            </a:fld>
            <a:endParaRPr lang="en-US"/>
          </a:p>
        </p:txBody>
      </p:sp>
      <p:sp>
        <p:nvSpPr>
          <p:cNvPr id="5" name="Content Placeholder 4">
            <a:extLst>
              <a:ext uri="{FF2B5EF4-FFF2-40B4-BE49-F238E27FC236}">
                <a16:creationId xmlns:a16="http://schemas.microsoft.com/office/drawing/2014/main" id="{06609FC4-6B57-C805-7AC9-4F93A8042D95}"/>
              </a:ext>
            </a:extLst>
          </p:cNvPr>
          <p:cNvSpPr>
            <a:spLocks noGrp="1"/>
          </p:cNvSpPr>
          <p:nvPr>
            <p:ph sz="half" idx="1"/>
          </p:nvPr>
        </p:nvSpPr>
        <p:spPr>
          <a:xfrm>
            <a:off x="838200" y="2030730"/>
            <a:ext cx="5257800" cy="3763572"/>
          </a:xfrm>
        </p:spPr>
        <p:txBody>
          <a:bodyPr vert="horz" lIns="91440" tIns="45720" rIns="91440" bIns="45720" rtlCol="0" anchor="t">
            <a:normAutofit/>
          </a:bodyPr>
          <a:lstStyle/>
          <a:p>
            <a:pPr marL="342900" indent="-342900">
              <a:lnSpc>
                <a:spcPct val="110000"/>
              </a:lnSpc>
              <a:buFont typeface="Arial" panose="020B0604020202020204" pitchFamily="34" charset="0"/>
              <a:buAutoNum type="arabicPeriod"/>
            </a:pPr>
            <a:r>
              <a:rPr lang="en-AU" sz="1700" dirty="0">
                <a:latin typeface="Neue Haas Grotesk Display Pro"/>
              </a:rPr>
              <a:t>​​Loop a rubber band around the catapult arm, then pull it through the middle of pyramid frame (under the top point)</a:t>
            </a:r>
            <a:endParaRPr lang="en-AU" sz="1700" dirty="0">
              <a:latin typeface="Neue Haas Grotesk Display Pro" panose="020B0504020202020204" pitchFamily="34" charset="77"/>
            </a:endParaRPr>
          </a:p>
          <a:p>
            <a:pPr marL="342900" indent="-342900">
              <a:lnSpc>
                <a:spcPct val="110000"/>
              </a:lnSpc>
              <a:buFont typeface="Arial" panose="020B0604020202020204" pitchFamily="34" charset="0"/>
              <a:buAutoNum type="arabicPeriod"/>
            </a:pPr>
            <a:r>
              <a:rPr lang="en-AU" sz="1700" dirty="0">
                <a:latin typeface="Neue Haas Grotesk Display Pro"/>
              </a:rPr>
              <a:t>Stretch the rubber band and pull it over the catapult arm again</a:t>
            </a:r>
          </a:p>
          <a:p>
            <a:pPr marL="342900" indent="-342900">
              <a:lnSpc>
                <a:spcPct val="110000"/>
              </a:lnSpc>
              <a:buFont typeface="Arial" panose="020B0604020202020204" pitchFamily="34" charset="0"/>
              <a:buAutoNum type="arabicPeriod"/>
            </a:pPr>
            <a:r>
              <a:rPr lang="en-AU" sz="1700" dirty="0">
                <a:latin typeface="Neue Haas Grotesk Display Pro"/>
              </a:rPr>
              <a:t>​Hold a cup near the top of the catapult arm and wrap tape to the sides of the cup. Be sure to leave some of the skewers exposed at the top of the catapult arm. </a:t>
            </a:r>
          </a:p>
          <a:p>
            <a:endParaRPr lang="en-AU" dirty="0"/>
          </a:p>
        </p:txBody>
      </p:sp>
      <p:pic>
        <p:nvPicPr>
          <p:cNvPr id="6" name="Picture 2">
            <a:extLst>
              <a:ext uri="{FF2B5EF4-FFF2-40B4-BE49-F238E27FC236}">
                <a16:creationId xmlns:a16="http://schemas.microsoft.com/office/drawing/2014/main" id="{5049FD1B-B245-06E1-5944-C377CF00553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59116" y="626731"/>
            <a:ext cx="23622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3E9B0965-C795-442A-300B-0833A40712E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59116" y="626731"/>
            <a:ext cx="23622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B76AA30B-1F80-2579-09F8-8ECDE42D089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859115" y="2604327"/>
            <a:ext cx="2362200" cy="17716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0089EE10-32E8-4E7F-2828-A42590BA0FF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59115" y="4581922"/>
            <a:ext cx="2362200" cy="17716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9815437-29B7-A854-4F84-E089A2EE7E7D}"/>
              </a:ext>
            </a:extLst>
          </p:cNvPr>
          <p:cNvSpPr txBox="1"/>
          <p:nvPr/>
        </p:nvSpPr>
        <p:spPr>
          <a:xfrm>
            <a:off x="7927848" y="658574"/>
            <a:ext cx="435864" cy="369332"/>
          </a:xfrm>
          <a:prstGeom prst="rect">
            <a:avLst/>
          </a:prstGeom>
          <a:solidFill>
            <a:schemeClr val="bg1"/>
          </a:solidFill>
          <a:ln w="19050">
            <a:solidFill>
              <a:schemeClr val="accent1"/>
            </a:solidFill>
          </a:ln>
        </p:spPr>
        <p:txBody>
          <a:bodyPr wrap="square" rtlCol="0">
            <a:spAutoFit/>
          </a:bodyPr>
          <a:lstStyle/>
          <a:p>
            <a:r>
              <a:rPr lang="en-US" b="1">
                <a:solidFill>
                  <a:schemeClr val="accent1"/>
                </a:solidFill>
              </a:rPr>
              <a:t>1.</a:t>
            </a:r>
            <a:endParaRPr lang="en-AU" b="1">
              <a:solidFill>
                <a:schemeClr val="accent1"/>
              </a:solidFill>
            </a:endParaRPr>
          </a:p>
        </p:txBody>
      </p:sp>
      <p:sp>
        <p:nvSpPr>
          <p:cNvPr id="11" name="TextBox 10">
            <a:extLst>
              <a:ext uri="{FF2B5EF4-FFF2-40B4-BE49-F238E27FC236}">
                <a16:creationId xmlns:a16="http://schemas.microsoft.com/office/drawing/2014/main" id="{11F9A18B-C91E-D1D4-06DF-7CAEC9AA4B5A}"/>
              </a:ext>
            </a:extLst>
          </p:cNvPr>
          <p:cNvSpPr txBox="1"/>
          <p:nvPr/>
        </p:nvSpPr>
        <p:spPr>
          <a:xfrm>
            <a:off x="7927848" y="2668353"/>
            <a:ext cx="435864" cy="369332"/>
          </a:xfrm>
          <a:prstGeom prst="rect">
            <a:avLst/>
          </a:prstGeom>
          <a:solidFill>
            <a:schemeClr val="bg1"/>
          </a:solidFill>
          <a:ln w="19050">
            <a:solidFill>
              <a:schemeClr val="accent1"/>
            </a:solidFill>
          </a:ln>
        </p:spPr>
        <p:txBody>
          <a:bodyPr wrap="square" rtlCol="0">
            <a:spAutoFit/>
          </a:bodyPr>
          <a:lstStyle/>
          <a:p>
            <a:r>
              <a:rPr lang="en-US" b="1">
                <a:solidFill>
                  <a:schemeClr val="accent1"/>
                </a:solidFill>
              </a:rPr>
              <a:t>2.</a:t>
            </a:r>
            <a:endParaRPr lang="en-AU" b="1">
              <a:solidFill>
                <a:schemeClr val="accent1"/>
              </a:solidFill>
            </a:endParaRPr>
          </a:p>
        </p:txBody>
      </p:sp>
      <p:sp>
        <p:nvSpPr>
          <p:cNvPr id="12" name="TextBox 11">
            <a:extLst>
              <a:ext uri="{FF2B5EF4-FFF2-40B4-BE49-F238E27FC236}">
                <a16:creationId xmlns:a16="http://schemas.microsoft.com/office/drawing/2014/main" id="{8FFF8315-6F6B-C28B-3FAA-DFA5A74A5BC4}"/>
              </a:ext>
            </a:extLst>
          </p:cNvPr>
          <p:cNvSpPr txBox="1"/>
          <p:nvPr/>
        </p:nvSpPr>
        <p:spPr>
          <a:xfrm>
            <a:off x="7927848" y="4675789"/>
            <a:ext cx="435864" cy="369332"/>
          </a:xfrm>
          <a:prstGeom prst="rect">
            <a:avLst/>
          </a:prstGeom>
          <a:solidFill>
            <a:schemeClr val="bg1"/>
          </a:solidFill>
          <a:ln w="19050">
            <a:solidFill>
              <a:schemeClr val="accent1"/>
            </a:solidFill>
          </a:ln>
        </p:spPr>
        <p:txBody>
          <a:bodyPr wrap="square" rtlCol="0">
            <a:spAutoFit/>
          </a:bodyPr>
          <a:lstStyle/>
          <a:p>
            <a:r>
              <a:rPr lang="en-US" b="1">
                <a:solidFill>
                  <a:schemeClr val="accent1"/>
                </a:solidFill>
              </a:rPr>
              <a:t>3.</a:t>
            </a:r>
            <a:endParaRPr lang="en-AU" b="1">
              <a:solidFill>
                <a:schemeClr val="accent1"/>
              </a:solidFill>
            </a:endParaRPr>
          </a:p>
        </p:txBody>
      </p:sp>
    </p:spTree>
    <p:extLst>
      <p:ext uri="{BB962C8B-B14F-4D97-AF65-F5344CB8AC3E}">
        <p14:creationId xmlns:p14="http://schemas.microsoft.com/office/powerpoint/2010/main" val="1366274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404EF-9C05-DA58-9C5A-D2D72CF8FE8F}"/>
              </a:ext>
            </a:extLst>
          </p:cNvPr>
          <p:cNvSpPr>
            <a:spLocks noGrp="1"/>
          </p:cNvSpPr>
          <p:nvPr>
            <p:ph type="title"/>
          </p:nvPr>
        </p:nvSpPr>
        <p:spPr/>
        <p:txBody>
          <a:bodyPr/>
          <a:lstStyle/>
          <a:p>
            <a:r>
              <a:rPr lang="en-US"/>
              <a:t>Pyramid Catapult</a:t>
            </a:r>
            <a:endParaRPr lang="en-AU"/>
          </a:p>
        </p:txBody>
      </p:sp>
      <p:sp>
        <p:nvSpPr>
          <p:cNvPr id="3" name="Footer Placeholder 2">
            <a:extLst>
              <a:ext uri="{FF2B5EF4-FFF2-40B4-BE49-F238E27FC236}">
                <a16:creationId xmlns:a16="http://schemas.microsoft.com/office/drawing/2014/main" id="{5A44B774-B187-F79A-D57E-9508CDD86C26}"/>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4" name="Slide Number Placeholder 3">
            <a:extLst>
              <a:ext uri="{FF2B5EF4-FFF2-40B4-BE49-F238E27FC236}">
                <a16:creationId xmlns:a16="http://schemas.microsoft.com/office/drawing/2014/main" id="{75BD89EF-98D1-DBFB-749C-3C9F401BDAD4}"/>
              </a:ext>
            </a:extLst>
          </p:cNvPr>
          <p:cNvSpPr>
            <a:spLocks noGrp="1"/>
          </p:cNvSpPr>
          <p:nvPr>
            <p:ph type="sldNum" sz="quarter" idx="12"/>
          </p:nvPr>
        </p:nvSpPr>
        <p:spPr/>
        <p:txBody>
          <a:bodyPr/>
          <a:lstStyle/>
          <a:p>
            <a:fld id="{450B5562-A622-9344-933B-D02B8963DA02}" type="slidenum">
              <a:rPr lang="en-US" smtClean="0"/>
              <a:t>23</a:t>
            </a:fld>
            <a:endParaRPr lang="en-US"/>
          </a:p>
        </p:txBody>
      </p:sp>
      <p:sp>
        <p:nvSpPr>
          <p:cNvPr id="5" name="Content Placeholder 4">
            <a:extLst>
              <a:ext uri="{FF2B5EF4-FFF2-40B4-BE49-F238E27FC236}">
                <a16:creationId xmlns:a16="http://schemas.microsoft.com/office/drawing/2014/main" id="{39313638-4B30-E450-5494-17D24036756C}"/>
              </a:ext>
            </a:extLst>
          </p:cNvPr>
          <p:cNvSpPr>
            <a:spLocks noGrp="1"/>
          </p:cNvSpPr>
          <p:nvPr>
            <p:ph sz="half" idx="1"/>
          </p:nvPr>
        </p:nvSpPr>
        <p:spPr>
          <a:xfrm>
            <a:off x="838200" y="2030730"/>
            <a:ext cx="5178552" cy="3763572"/>
          </a:xfrm>
        </p:spPr>
        <p:txBody>
          <a:bodyPr>
            <a:normAutofit fontScale="62500" lnSpcReduction="20000"/>
          </a:bodyPr>
          <a:lstStyle/>
          <a:p>
            <a:pPr marL="0" lvl="0" indent="0">
              <a:lnSpc>
                <a:spcPct val="130000"/>
              </a:lnSpc>
              <a:buNone/>
            </a:pPr>
            <a:r>
              <a:rPr lang="en-AU" sz="2400" b="1" dirty="0">
                <a:latin typeface="Neue Haas Grotesk Display Pro" panose="020B0504020202020204" pitchFamily="34" charset="77"/>
              </a:rPr>
              <a:t>Before you test the Catapult…</a:t>
            </a:r>
          </a:p>
          <a:p>
            <a:pPr marL="0" lvl="0" indent="0">
              <a:lnSpc>
                <a:spcPct val="130000"/>
              </a:lnSpc>
              <a:buNone/>
            </a:pPr>
            <a:r>
              <a:rPr lang="en-AU" sz="2400" dirty="0">
                <a:latin typeface="Neue Haas Grotesk Display Pro" panose="020B0504020202020204" pitchFamily="34" charset="77"/>
              </a:rPr>
              <a:t>​Make an estimate on how far you believe the catapult will fire and write it on the estimate sheet provided. </a:t>
            </a:r>
          </a:p>
          <a:p>
            <a:pPr marL="342900" lvl="0" indent="-342900">
              <a:lnSpc>
                <a:spcPct val="130000"/>
              </a:lnSpc>
              <a:buFont typeface="Arial" panose="020B0604020202020204" pitchFamily="34" charset="0"/>
              <a:buAutoNum type="arabicPeriod"/>
            </a:pPr>
            <a:endParaRPr lang="en-AU" sz="2400" dirty="0">
              <a:latin typeface="Neue Haas Grotesk Display Pro" panose="020B0504020202020204" pitchFamily="34" charset="77"/>
            </a:endParaRPr>
          </a:p>
          <a:p>
            <a:pPr marL="0" lvl="0" indent="0">
              <a:lnSpc>
                <a:spcPct val="130000"/>
              </a:lnSpc>
              <a:buNone/>
            </a:pPr>
            <a:r>
              <a:rPr lang="en-AU" sz="2400" b="1" dirty="0">
                <a:latin typeface="Neue Haas Grotesk Display Pro" panose="020B0504020202020204" pitchFamily="34" charset="77"/>
              </a:rPr>
              <a:t>Let’s fire!</a:t>
            </a:r>
          </a:p>
          <a:p>
            <a:pPr fontAlgn="base">
              <a:lnSpc>
                <a:spcPct val="130000"/>
              </a:lnSpc>
            </a:pPr>
            <a:r>
              <a:rPr lang="en-AU" sz="2400" dirty="0">
                <a:latin typeface="Neue Haas Grotesk Display Pro" panose="020B0504020202020204" pitchFamily="34" charset="77"/>
              </a:rPr>
              <a:t>​Put a Pom </a:t>
            </a:r>
            <a:r>
              <a:rPr lang="en-AU" sz="2400" dirty="0" err="1">
                <a:latin typeface="Neue Haas Grotesk Display Pro" panose="020B0504020202020204" pitchFamily="34" charset="77"/>
              </a:rPr>
              <a:t>Pom</a:t>
            </a:r>
            <a:r>
              <a:rPr lang="en-AU" sz="2400" dirty="0">
                <a:latin typeface="Neue Haas Grotesk Display Pro" panose="020B0504020202020204" pitchFamily="34" charset="77"/>
              </a:rPr>
              <a:t> inside the Catapult Cup</a:t>
            </a:r>
          </a:p>
          <a:p>
            <a:pPr fontAlgn="base">
              <a:lnSpc>
                <a:spcPct val="130000"/>
              </a:lnSpc>
            </a:pPr>
            <a:r>
              <a:rPr lang="en-AU" sz="2400" dirty="0">
                <a:latin typeface="Neue Haas Grotesk Display Pro" panose="020B0504020202020204" pitchFamily="34" charset="77"/>
              </a:rPr>
              <a:t>Place one hand inside the pyramid frame and use your other hand to press down on the end of the catapult arm </a:t>
            </a:r>
          </a:p>
          <a:p>
            <a:pPr fontAlgn="base">
              <a:lnSpc>
                <a:spcPct val="130000"/>
              </a:lnSpc>
            </a:pPr>
            <a:r>
              <a:rPr lang="en-AU" sz="2400" dirty="0">
                <a:latin typeface="Neue Haas Grotesk Display Pro" panose="020B0504020202020204" pitchFamily="34" charset="77"/>
              </a:rPr>
              <a:t>Pull back, then release </a:t>
            </a:r>
          </a:p>
          <a:p>
            <a:pPr fontAlgn="base">
              <a:lnSpc>
                <a:spcPct val="130000"/>
              </a:lnSpc>
            </a:pPr>
            <a:r>
              <a:rPr lang="en-AU" sz="2400" dirty="0">
                <a:latin typeface="Neue Haas Grotesk Display Pro" panose="020B0504020202020204" pitchFamily="34" charset="77"/>
              </a:rPr>
              <a:t>​Record how far each trial travelled and compare to original estimate.  </a:t>
            </a:r>
          </a:p>
          <a:p>
            <a:endParaRPr lang="en-AU" dirty="0"/>
          </a:p>
        </p:txBody>
      </p:sp>
      <p:pic>
        <p:nvPicPr>
          <p:cNvPr id="6" name="Picture 2">
            <a:extLst>
              <a:ext uri="{FF2B5EF4-FFF2-40B4-BE49-F238E27FC236}">
                <a16:creationId xmlns:a16="http://schemas.microsoft.com/office/drawing/2014/main" id="{9FCE520D-EBF2-4418-E970-080CEEBB0C6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25071" y="2122170"/>
            <a:ext cx="4084734" cy="306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701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5F071-07B4-5CFC-D472-3E025E923D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0203BF-23CE-C1BB-89C0-50DA1007CFE6}"/>
              </a:ext>
            </a:extLst>
          </p:cNvPr>
          <p:cNvSpPr>
            <a:spLocks noGrp="1"/>
          </p:cNvSpPr>
          <p:nvPr>
            <p:ph type="ctrTitle"/>
          </p:nvPr>
        </p:nvSpPr>
        <p:spPr>
          <a:xfrm>
            <a:off x="304800" y="1703570"/>
            <a:ext cx="11887200" cy="1856820"/>
          </a:xfrm>
        </p:spPr>
        <p:txBody>
          <a:bodyPr>
            <a:normAutofit/>
          </a:bodyPr>
          <a:lstStyle/>
          <a:p>
            <a:r>
              <a:rPr lang="en-US"/>
              <a:t>Discussion</a:t>
            </a:r>
            <a:br>
              <a:rPr lang="en-US"/>
            </a:br>
            <a:r>
              <a:rPr lang="en-US" sz="4800" i="1"/>
              <a:t>- Let’s get hands on!</a:t>
            </a:r>
          </a:p>
        </p:txBody>
      </p:sp>
      <p:sp>
        <p:nvSpPr>
          <p:cNvPr id="4" name="Footer Placeholder 3">
            <a:extLst>
              <a:ext uri="{FF2B5EF4-FFF2-40B4-BE49-F238E27FC236}">
                <a16:creationId xmlns:a16="http://schemas.microsoft.com/office/drawing/2014/main" id="{F4491B0E-664A-B74D-0AFD-D83F3BED652D}"/>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1A03744F-A50B-6DBE-EC1F-59E7B97223D9}"/>
              </a:ext>
            </a:extLst>
          </p:cNvPr>
          <p:cNvSpPr>
            <a:spLocks noGrp="1"/>
          </p:cNvSpPr>
          <p:nvPr>
            <p:ph type="sldNum" sz="quarter" idx="12"/>
          </p:nvPr>
        </p:nvSpPr>
        <p:spPr/>
        <p:txBody>
          <a:bodyPr/>
          <a:lstStyle/>
          <a:p>
            <a:fld id="{450B5562-A622-9344-933B-D02B8963DA02}" type="slidenum">
              <a:rPr lang="en-US" smtClean="0"/>
              <a:pPr/>
              <a:t>24</a:t>
            </a:fld>
            <a:endParaRPr lang="en-US"/>
          </a:p>
        </p:txBody>
      </p:sp>
      <p:sp>
        <p:nvSpPr>
          <p:cNvPr id="7" name="Cloud 6">
            <a:extLst>
              <a:ext uri="{FF2B5EF4-FFF2-40B4-BE49-F238E27FC236}">
                <a16:creationId xmlns:a16="http://schemas.microsoft.com/office/drawing/2014/main" id="{FACEAF03-FC1A-5173-9A0C-9A71665C43B9}"/>
              </a:ext>
            </a:extLst>
          </p:cNvPr>
          <p:cNvSpPr/>
          <p:nvPr/>
        </p:nvSpPr>
        <p:spPr>
          <a:xfrm rot="650766">
            <a:off x="7630479" y="3158134"/>
            <a:ext cx="3252543" cy="2526105"/>
          </a:xfrm>
          <a:prstGeom prst="cloud">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bg2"/>
              </a:solidFill>
            </a:endParaRPr>
          </a:p>
        </p:txBody>
      </p:sp>
      <p:sp>
        <p:nvSpPr>
          <p:cNvPr id="6" name="TextBox 5">
            <a:extLst>
              <a:ext uri="{FF2B5EF4-FFF2-40B4-BE49-F238E27FC236}">
                <a16:creationId xmlns:a16="http://schemas.microsoft.com/office/drawing/2014/main" id="{4BDFD93D-D9AB-3A7A-2ADE-061EFCFB1E5E}"/>
              </a:ext>
            </a:extLst>
          </p:cNvPr>
          <p:cNvSpPr txBox="1"/>
          <p:nvPr/>
        </p:nvSpPr>
        <p:spPr>
          <a:xfrm>
            <a:off x="7761717" y="3682521"/>
            <a:ext cx="2986270" cy="1477328"/>
          </a:xfrm>
          <a:prstGeom prst="rect">
            <a:avLst/>
          </a:prstGeom>
          <a:noFill/>
        </p:spPr>
        <p:txBody>
          <a:bodyPr wrap="square" rtlCol="0">
            <a:spAutoFit/>
          </a:bodyPr>
          <a:lstStyle/>
          <a:p>
            <a:pPr algn="ctr"/>
            <a:r>
              <a:rPr lang="en-US"/>
              <a:t>Activity flyer and instructions can be downloaded from the gclr3.com.au/</a:t>
            </a:r>
            <a:r>
              <a:rPr lang="en-US" err="1"/>
              <a:t>sciencetram</a:t>
            </a:r>
            <a:r>
              <a:rPr lang="en-US"/>
              <a:t> website.</a:t>
            </a:r>
            <a:endParaRPr lang="en-AU"/>
          </a:p>
        </p:txBody>
      </p:sp>
    </p:spTree>
    <p:extLst>
      <p:ext uri="{BB962C8B-B14F-4D97-AF65-F5344CB8AC3E}">
        <p14:creationId xmlns:p14="http://schemas.microsoft.com/office/powerpoint/2010/main" val="418513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1" name="Rectangle 2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7179F7-0EE4-73C8-236F-DF2492BC41B2}"/>
              </a:ext>
            </a:extLst>
          </p:cNvPr>
          <p:cNvSpPr>
            <a:spLocks noGrp="1"/>
          </p:cNvSpPr>
          <p:nvPr>
            <p:ph type="title"/>
          </p:nvPr>
        </p:nvSpPr>
        <p:spPr>
          <a:xfrm>
            <a:off x="1043631" y="809898"/>
            <a:ext cx="10173010" cy="1554480"/>
          </a:xfrm>
        </p:spPr>
        <p:txBody>
          <a:bodyPr vert="horz" lIns="91440" tIns="45720" rIns="91440" bIns="45720" rtlCol="0" anchor="ctr">
            <a:normAutofit/>
          </a:bodyPr>
          <a:lstStyle/>
          <a:p>
            <a:r>
              <a:rPr lang="en-US" kern="1200">
                <a:latin typeface="+mj-lt"/>
                <a:ea typeface="+mj-ea"/>
                <a:cs typeface="+mj-cs"/>
              </a:rPr>
              <a:t>Questions</a:t>
            </a:r>
            <a:r>
              <a:rPr lang="en-US" kern="1200">
                <a:solidFill>
                  <a:schemeClr val="tx1"/>
                </a:solidFill>
                <a:latin typeface="+mj-lt"/>
                <a:ea typeface="+mj-ea"/>
                <a:cs typeface="+mj-cs"/>
              </a:rPr>
              <a:t> </a:t>
            </a:r>
            <a:r>
              <a:rPr lang="en-US" kern="1200">
                <a:latin typeface="+mj-lt"/>
                <a:ea typeface="+mj-ea"/>
                <a:cs typeface="+mj-cs"/>
              </a:rPr>
              <a:t>for discussion</a:t>
            </a:r>
          </a:p>
        </p:txBody>
      </p:sp>
      <p:cxnSp>
        <p:nvCxnSpPr>
          <p:cNvPr id="27" name="Straight Connector 2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0B0AF2A-2A0C-0116-B83A-B67C71BC4FF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Gold Coast Light Rail Stage 3 | </a:t>
            </a:r>
            <a:r>
              <a:rPr lang="en-US" b="1" kern="1200">
                <a:solidFill>
                  <a:schemeClr val="tx1">
                    <a:tint val="75000"/>
                  </a:schemeClr>
                </a:solidFill>
                <a:latin typeface="+mn-lt"/>
                <a:ea typeface="+mn-ea"/>
                <a:cs typeface="+mn-cs"/>
              </a:rPr>
              <a:t>Science</a:t>
            </a:r>
            <a:r>
              <a:rPr lang="en-US" kern="1200">
                <a:solidFill>
                  <a:schemeClr val="tx1">
                    <a:tint val="75000"/>
                  </a:schemeClr>
                </a:solidFill>
                <a:latin typeface="+mn-lt"/>
                <a:ea typeface="+mn-ea"/>
                <a:cs typeface="+mn-cs"/>
              </a:rPr>
              <a:t> Tram</a:t>
            </a:r>
          </a:p>
        </p:txBody>
      </p:sp>
      <p:sp>
        <p:nvSpPr>
          <p:cNvPr id="4" name="Slide Number Placeholder 3">
            <a:extLst>
              <a:ext uri="{FF2B5EF4-FFF2-40B4-BE49-F238E27FC236}">
                <a16:creationId xmlns:a16="http://schemas.microsoft.com/office/drawing/2014/main" id="{B6F93B1F-2801-DE00-D986-C51EFCE8C396}"/>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450B5562-A622-9344-933B-D02B8963DA02}" type="slidenum">
              <a:rPr lang="en-US" smtClean="0">
                <a:solidFill>
                  <a:schemeClr val="tx1">
                    <a:tint val="75000"/>
                  </a:schemeClr>
                </a:solidFill>
              </a:rPr>
              <a:pPr>
                <a:spcAft>
                  <a:spcPts val="600"/>
                </a:spcAft>
              </a:pPr>
              <a:t>25</a:t>
            </a:fld>
            <a:endParaRPr lang="en-US">
              <a:solidFill>
                <a:schemeClr val="tx1">
                  <a:tint val="75000"/>
                </a:schemeClr>
              </a:solidFill>
            </a:endParaRPr>
          </a:p>
        </p:txBody>
      </p:sp>
      <p:graphicFrame>
        <p:nvGraphicFramePr>
          <p:cNvPr id="13" name="Content Placeholder 4">
            <a:extLst>
              <a:ext uri="{FF2B5EF4-FFF2-40B4-BE49-F238E27FC236}">
                <a16:creationId xmlns:a16="http://schemas.microsoft.com/office/drawing/2014/main" id="{BF62F4FF-BDF6-D013-259E-38A0A691C1B7}"/>
              </a:ext>
            </a:extLst>
          </p:cNvPr>
          <p:cNvGraphicFramePr>
            <a:graphicFrameLocks noGrp="1"/>
          </p:cNvGraphicFramePr>
          <p:nvPr>
            <p:ph sz="half" idx="1"/>
            <p:extLst>
              <p:ext uri="{D42A27DB-BD31-4B8C-83A1-F6EECF244321}">
                <p14:modId xmlns:p14="http://schemas.microsoft.com/office/powerpoint/2010/main" val="228220392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2445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A2ABE-8618-D229-699D-C8D34FB7666A}"/>
              </a:ext>
            </a:extLst>
          </p:cNvPr>
          <p:cNvSpPr>
            <a:spLocks noGrp="1"/>
          </p:cNvSpPr>
          <p:nvPr>
            <p:ph type="ctrTitle"/>
          </p:nvPr>
        </p:nvSpPr>
        <p:spPr>
          <a:xfrm>
            <a:off x="838200" y="2874127"/>
            <a:ext cx="5757400" cy="1856820"/>
          </a:xfrm>
        </p:spPr>
        <p:txBody>
          <a:bodyPr>
            <a:normAutofit/>
          </a:bodyPr>
          <a:lstStyle/>
          <a:p>
            <a:r>
              <a:rPr lang="en-US">
                <a:latin typeface="NeueHaasGroteskDisp Pro"/>
              </a:rPr>
              <a:t>Thank you for getting involved!</a:t>
            </a:r>
            <a:endParaRPr lang="en-US"/>
          </a:p>
        </p:txBody>
      </p:sp>
      <p:sp>
        <p:nvSpPr>
          <p:cNvPr id="3" name="Subtitle 2">
            <a:extLst>
              <a:ext uri="{FF2B5EF4-FFF2-40B4-BE49-F238E27FC236}">
                <a16:creationId xmlns:a16="http://schemas.microsoft.com/office/drawing/2014/main" id="{5253F6E8-865B-8737-20F1-BBA06A552355}"/>
              </a:ext>
            </a:extLst>
          </p:cNvPr>
          <p:cNvSpPr>
            <a:spLocks noGrp="1"/>
          </p:cNvSpPr>
          <p:nvPr>
            <p:ph type="subTitle" idx="1"/>
          </p:nvPr>
        </p:nvSpPr>
        <p:spPr>
          <a:xfrm>
            <a:off x="838200" y="4725969"/>
            <a:ext cx="9144000" cy="1203593"/>
          </a:xfrm>
        </p:spPr>
        <p:txBody>
          <a:bodyPr vert="horz" lIns="91440" tIns="45720" rIns="91440" bIns="45720" rtlCol="0" anchor="t">
            <a:noAutofit/>
          </a:bodyPr>
          <a:lstStyle/>
          <a:p>
            <a:r>
              <a:rPr lang="en-US" sz="2800">
                <a:latin typeface="NeueHaasGroteskDisp Pro"/>
              </a:rPr>
              <a:t>To learn more and stay up to date on Stage 3 visit gclr3.com.au</a:t>
            </a:r>
          </a:p>
        </p:txBody>
      </p:sp>
      <p:pic>
        <p:nvPicPr>
          <p:cNvPr id="5" name="Picture 4" descr="A black and white sign with white text&#10;&#10;AI-generated content may be incorrect.">
            <a:extLst>
              <a:ext uri="{FF2B5EF4-FFF2-40B4-BE49-F238E27FC236}">
                <a16:creationId xmlns:a16="http://schemas.microsoft.com/office/drawing/2014/main" id="{26EB7F79-4886-D3BE-7564-C967BF6447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52743" y="238369"/>
            <a:ext cx="2115284" cy="978878"/>
          </a:xfrm>
          <a:prstGeom prst="rect">
            <a:avLst/>
          </a:prstGeom>
        </p:spPr>
      </p:pic>
    </p:spTree>
    <p:extLst>
      <p:ext uri="{BB962C8B-B14F-4D97-AF65-F5344CB8AC3E}">
        <p14:creationId xmlns:p14="http://schemas.microsoft.com/office/powerpoint/2010/main" val="3113939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120B0-95B5-3F37-D1AA-59E784AA26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E2C613-99C1-00B3-1AA7-DE26581D18C7}"/>
              </a:ext>
            </a:extLst>
          </p:cNvPr>
          <p:cNvSpPr>
            <a:spLocks noGrp="1"/>
          </p:cNvSpPr>
          <p:nvPr>
            <p:ph type="title"/>
          </p:nvPr>
        </p:nvSpPr>
        <p:spPr/>
        <p:txBody>
          <a:bodyPr>
            <a:normAutofit/>
          </a:bodyPr>
          <a:lstStyle/>
          <a:p>
            <a:r>
              <a:rPr lang="en-US">
                <a:solidFill>
                  <a:schemeClr val="accent1"/>
                </a:solidFill>
                <a:latin typeface="NeueHaasGroteskDisp Pro"/>
              </a:rPr>
              <a:t>Outline</a:t>
            </a:r>
            <a:endParaRPr lang="en-AU">
              <a:solidFill>
                <a:schemeClr val="accent1"/>
              </a:solidFill>
              <a:latin typeface="NeueHaasGroteskDisp Pro"/>
            </a:endParaRPr>
          </a:p>
        </p:txBody>
      </p:sp>
      <p:sp>
        <p:nvSpPr>
          <p:cNvPr id="3" name="Footer Placeholder 2">
            <a:extLst>
              <a:ext uri="{FF2B5EF4-FFF2-40B4-BE49-F238E27FC236}">
                <a16:creationId xmlns:a16="http://schemas.microsoft.com/office/drawing/2014/main" id="{DE34EF02-E829-39D4-7440-BC12F59A38DF}"/>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4" name="Slide Number Placeholder 3">
            <a:extLst>
              <a:ext uri="{FF2B5EF4-FFF2-40B4-BE49-F238E27FC236}">
                <a16:creationId xmlns:a16="http://schemas.microsoft.com/office/drawing/2014/main" id="{5DB864DB-1267-28A0-2CF1-4AE4EAD13C25}"/>
              </a:ext>
            </a:extLst>
          </p:cNvPr>
          <p:cNvSpPr>
            <a:spLocks noGrp="1"/>
          </p:cNvSpPr>
          <p:nvPr>
            <p:ph type="sldNum" sz="quarter" idx="12"/>
          </p:nvPr>
        </p:nvSpPr>
        <p:spPr/>
        <p:txBody>
          <a:bodyPr/>
          <a:lstStyle/>
          <a:p>
            <a:fld id="{450B5562-A622-9344-933B-D02B8963DA02}" type="slidenum">
              <a:rPr lang="en-US" smtClean="0"/>
              <a:t>3</a:t>
            </a:fld>
            <a:endParaRPr lang="en-US"/>
          </a:p>
        </p:txBody>
      </p:sp>
      <p:sp>
        <p:nvSpPr>
          <p:cNvPr id="5" name="Content Placeholder 4">
            <a:extLst>
              <a:ext uri="{FF2B5EF4-FFF2-40B4-BE49-F238E27FC236}">
                <a16:creationId xmlns:a16="http://schemas.microsoft.com/office/drawing/2014/main" id="{2E56EC7E-6C33-33DF-45A0-33487AA94B8A}"/>
              </a:ext>
            </a:extLst>
          </p:cNvPr>
          <p:cNvSpPr>
            <a:spLocks noGrp="1"/>
          </p:cNvSpPr>
          <p:nvPr>
            <p:ph sz="half" idx="1"/>
          </p:nvPr>
        </p:nvSpPr>
        <p:spPr>
          <a:xfrm>
            <a:off x="838200" y="1380744"/>
            <a:ext cx="10774680" cy="4413558"/>
          </a:xfrm>
        </p:spPr>
        <p:txBody>
          <a:bodyPr>
            <a:normAutofit/>
          </a:bodyPr>
          <a:lstStyle/>
          <a:p>
            <a:r>
              <a:rPr lang="en-US" sz="3600"/>
              <a:t>Transport planning</a:t>
            </a:r>
          </a:p>
          <a:p>
            <a:r>
              <a:rPr lang="en-US" sz="3600"/>
              <a:t>Gold Coast Light Rail Stage 3 </a:t>
            </a:r>
          </a:p>
          <a:p>
            <a:r>
              <a:rPr lang="en-US" sz="3600"/>
              <a:t>Careers in construction </a:t>
            </a:r>
          </a:p>
          <a:p>
            <a:r>
              <a:rPr lang="en-US" sz="3600"/>
              <a:t>Engineering challenges on Stage 3</a:t>
            </a:r>
          </a:p>
          <a:p>
            <a:r>
              <a:rPr lang="en-US" sz="3600"/>
              <a:t>Engineering </a:t>
            </a:r>
            <a:r>
              <a:rPr lang="en-US" sz="3600" i="1"/>
              <a:t>video</a:t>
            </a:r>
          </a:p>
          <a:p>
            <a:r>
              <a:rPr lang="en-US" sz="3600"/>
              <a:t>Activities</a:t>
            </a:r>
          </a:p>
          <a:p>
            <a:r>
              <a:rPr lang="en-US" sz="3600"/>
              <a:t>Questions for discussion</a:t>
            </a:r>
          </a:p>
          <a:p>
            <a:pPr marL="0" indent="0">
              <a:buNone/>
            </a:pPr>
            <a:endParaRPr lang="en-US"/>
          </a:p>
        </p:txBody>
      </p:sp>
      <p:sp>
        <p:nvSpPr>
          <p:cNvPr id="8" name="TextBox 7">
            <a:extLst>
              <a:ext uri="{FF2B5EF4-FFF2-40B4-BE49-F238E27FC236}">
                <a16:creationId xmlns:a16="http://schemas.microsoft.com/office/drawing/2014/main" id="{8C0FE9A0-F053-6F89-C08F-8AF335514DD4}"/>
              </a:ext>
            </a:extLst>
          </p:cNvPr>
          <p:cNvSpPr txBox="1"/>
          <p:nvPr/>
        </p:nvSpPr>
        <p:spPr>
          <a:xfrm rot="20168530">
            <a:off x="9121453" y="4245118"/>
            <a:ext cx="2050448" cy="1015663"/>
          </a:xfrm>
          <a:prstGeom prst="rect">
            <a:avLst/>
          </a:prstGeom>
          <a:noFill/>
        </p:spPr>
        <p:txBody>
          <a:bodyPr wrap="square" rtlCol="0">
            <a:spAutoFit/>
          </a:bodyPr>
          <a:lstStyle/>
          <a:p>
            <a:pPr algn="ctr"/>
            <a:r>
              <a:rPr lang="en-US" sz="1200">
                <a:solidFill>
                  <a:schemeClr val="bg1"/>
                </a:solidFill>
              </a:rPr>
              <a:t>Print copies of the ‘</a:t>
            </a:r>
            <a:r>
              <a:rPr lang="en-US" sz="1200" b="1">
                <a:solidFill>
                  <a:schemeClr val="bg1"/>
                </a:solidFill>
              </a:rPr>
              <a:t>Careers in Construction’ </a:t>
            </a:r>
            <a:r>
              <a:rPr lang="en-US" sz="1200">
                <a:solidFill>
                  <a:schemeClr val="bg1"/>
                </a:solidFill>
              </a:rPr>
              <a:t>flyer and hand out to students while discussing the different roles in a project.</a:t>
            </a:r>
            <a:endParaRPr lang="en-AU" sz="1200">
              <a:solidFill>
                <a:schemeClr val="bg1"/>
              </a:solidFill>
            </a:endParaRPr>
          </a:p>
        </p:txBody>
      </p:sp>
    </p:spTree>
    <p:extLst>
      <p:ext uri="{BB962C8B-B14F-4D97-AF65-F5344CB8AC3E}">
        <p14:creationId xmlns:p14="http://schemas.microsoft.com/office/powerpoint/2010/main" val="927019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B739-37A8-C4B5-209F-F99F763B95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235CEF-7804-3542-F8C1-D0CBDD6C612D}"/>
              </a:ext>
            </a:extLst>
          </p:cNvPr>
          <p:cNvSpPr>
            <a:spLocks noGrp="1"/>
          </p:cNvSpPr>
          <p:nvPr>
            <p:ph type="ctrTitle"/>
          </p:nvPr>
        </p:nvSpPr>
        <p:spPr>
          <a:xfrm>
            <a:off x="838471" y="3429000"/>
            <a:ext cx="10276782" cy="1856820"/>
          </a:xfrm>
        </p:spPr>
        <p:txBody>
          <a:bodyPr>
            <a:normAutofit fontScale="90000"/>
          </a:bodyPr>
          <a:lstStyle/>
          <a:p>
            <a:r>
              <a:rPr lang="en-US">
                <a:solidFill>
                  <a:srgbClr val="172E4F"/>
                </a:solidFill>
                <a:latin typeface="NeueHaasGroteskDisp Pro"/>
              </a:rPr>
              <a:t>How can effective transport planning help connect people from different </a:t>
            </a:r>
            <a:r>
              <a:rPr lang="en-US" err="1">
                <a:solidFill>
                  <a:srgbClr val="172E4F"/>
                </a:solidFill>
                <a:latin typeface="NeueHaasGroteskDisp Pro"/>
              </a:rPr>
              <a:t>neighbourhoods</a:t>
            </a:r>
            <a:r>
              <a:rPr lang="en-US">
                <a:solidFill>
                  <a:srgbClr val="172E4F"/>
                </a:solidFill>
                <a:latin typeface="NeueHaasGroteskDisp Pro"/>
              </a:rPr>
              <a:t> to </a:t>
            </a:r>
            <a:r>
              <a:rPr lang="en-US" sz="6700">
                <a:solidFill>
                  <a:srgbClr val="172E4F"/>
                </a:solidFill>
                <a:latin typeface="NeueHaasGroteskDisp Pro"/>
              </a:rPr>
              <a:t>essential</a:t>
            </a:r>
            <a:r>
              <a:rPr lang="en-US">
                <a:solidFill>
                  <a:srgbClr val="172E4F"/>
                </a:solidFill>
                <a:latin typeface="NeueHaasGroteskDisp Pro"/>
              </a:rPr>
              <a:t> services like schools, hospitals, and shopping </a:t>
            </a:r>
            <a:r>
              <a:rPr lang="en-US" err="1">
                <a:solidFill>
                  <a:srgbClr val="172E4F"/>
                </a:solidFill>
                <a:latin typeface="NeueHaasGroteskDisp Pro"/>
              </a:rPr>
              <a:t>centres</a:t>
            </a:r>
            <a:r>
              <a:rPr lang="en-US">
                <a:solidFill>
                  <a:srgbClr val="172E4F"/>
                </a:solidFill>
                <a:latin typeface="NeueHaasGroteskDisp Pro"/>
              </a:rPr>
              <a:t>?</a:t>
            </a:r>
          </a:p>
        </p:txBody>
      </p:sp>
      <p:sp>
        <p:nvSpPr>
          <p:cNvPr id="4" name="Footer Placeholder 3">
            <a:extLst>
              <a:ext uri="{FF2B5EF4-FFF2-40B4-BE49-F238E27FC236}">
                <a16:creationId xmlns:a16="http://schemas.microsoft.com/office/drawing/2014/main" id="{8F550CAD-65EC-6728-8E68-ECDFF6E54788}"/>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EA4D6138-E644-997F-3F92-1FCA8B55A4B1}"/>
              </a:ext>
            </a:extLst>
          </p:cNvPr>
          <p:cNvSpPr>
            <a:spLocks noGrp="1"/>
          </p:cNvSpPr>
          <p:nvPr>
            <p:ph type="sldNum" sz="quarter" idx="12"/>
          </p:nvPr>
        </p:nvSpPr>
        <p:spPr/>
        <p:txBody>
          <a:bodyPr/>
          <a:lstStyle/>
          <a:p>
            <a:fld id="{450B5562-A622-9344-933B-D02B8963DA02}" type="slidenum">
              <a:rPr lang="en-US" smtClean="0"/>
              <a:pPr/>
              <a:t>4</a:t>
            </a:fld>
            <a:endParaRPr lang="en-US"/>
          </a:p>
        </p:txBody>
      </p:sp>
    </p:spTree>
    <p:extLst>
      <p:ext uri="{BB962C8B-B14F-4D97-AF65-F5344CB8AC3E}">
        <p14:creationId xmlns:p14="http://schemas.microsoft.com/office/powerpoint/2010/main" val="3373188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1FC6D-DF38-6781-0EC1-03DAE31E04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2D1D8F-9F11-EBB7-A3AE-B473070AB29F}"/>
              </a:ext>
            </a:extLst>
          </p:cNvPr>
          <p:cNvSpPr>
            <a:spLocks noGrp="1"/>
          </p:cNvSpPr>
          <p:nvPr>
            <p:ph type="title"/>
          </p:nvPr>
        </p:nvSpPr>
        <p:spPr/>
        <p:txBody>
          <a:bodyPr>
            <a:normAutofit/>
          </a:bodyPr>
          <a:lstStyle/>
          <a:p>
            <a:r>
              <a:rPr lang="en-US">
                <a:solidFill>
                  <a:schemeClr val="accent1"/>
                </a:solidFill>
                <a:latin typeface="NeueHaasGroteskDisp Pro"/>
              </a:rPr>
              <a:t>Benefits of transport planning and Stage 3</a:t>
            </a:r>
            <a:endParaRPr lang="en-US">
              <a:solidFill>
                <a:schemeClr val="accent1"/>
              </a:solidFill>
            </a:endParaRPr>
          </a:p>
        </p:txBody>
      </p:sp>
      <p:sp>
        <p:nvSpPr>
          <p:cNvPr id="3" name="Footer Placeholder 2">
            <a:extLst>
              <a:ext uri="{FF2B5EF4-FFF2-40B4-BE49-F238E27FC236}">
                <a16:creationId xmlns:a16="http://schemas.microsoft.com/office/drawing/2014/main" id="{B15B9D25-CD06-4C7B-B5ED-6AC122E00795}"/>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4" name="Slide Number Placeholder 3">
            <a:extLst>
              <a:ext uri="{FF2B5EF4-FFF2-40B4-BE49-F238E27FC236}">
                <a16:creationId xmlns:a16="http://schemas.microsoft.com/office/drawing/2014/main" id="{9086C4DC-3F0D-5D73-2DA3-3D4BC1D8EE70}"/>
              </a:ext>
            </a:extLst>
          </p:cNvPr>
          <p:cNvSpPr>
            <a:spLocks noGrp="1"/>
          </p:cNvSpPr>
          <p:nvPr>
            <p:ph type="sldNum" sz="quarter" idx="12"/>
          </p:nvPr>
        </p:nvSpPr>
        <p:spPr/>
        <p:txBody>
          <a:bodyPr/>
          <a:lstStyle/>
          <a:p>
            <a:fld id="{450B5562-A622-9344-933B-D02B8963DA02}" type="slidenum">
              <a:rPr lang="en-US" smtClean="0"/>
              <a:t>5</a:t>
            </a:fld>
            <a:endParaRPr lang="en-US"/>
          </a:p>
        </p:txBody>
      </p:sp>
      <p:sp>
        <p:nvSpPr>
          <p:cNvPr id="5" name="Content Placeholder 4">
            <a:extLst>
              <a:ext uri="{FF2B5EF4-FFF2-40B4-BE49-F238E27FC236}">
                <a16:creationId xmlns:a16="http://schemas.microsoft.com/office/drawing/2014/main" id="{BA3834EF-EE1D-D4DD-28DE-BEC142F4CFA5}"/>
              </a:ext>
            </a:extLst>
          </p:cNvPr>
          <p:cNvSpPr>
            <a:spLocks noGrp="1"/>
          </p:cNvSpPr>
          <p:nvPr>
            <p:ph sz="half" idx="1"/>
          </p:nvPr>
        </p:nvSpPr>
        <p:spPr>
          <a:xfrm>
            <a:off x="838200" y="1665346"/>
            <a:ext cx="10774680" cy="4413558"/>
          </a:xfrm>
        </p:spPr>
        <p:txBody>
          <a:bodyPr vert="horz" lIns="91440" tIns="45720" rIns="91440" bIns="45720" rtlCol="0" anchor="t">
            <a:normAutofit fontScale="92500" lnSpcReduction="10000"/>
          </a:bodyPr>
          <a:lstStyle/>
          <a:p>
            <a:pPr marL="228600" indent="-228600">
              <a:lnSpc>
                <a:spcPct val="110000"/>
              </a:lnSpc>
            </a:pPr>
            <a:r>
              <a:rPr lang="en-US" sz="1600" b="1">
                <a:latin typeface="Neue Haas Grotesk Display Pro"/>
                <a:cs typeface="Arial"/>
              </a:rPr>
              <a:t>Integrated network:</a:t>
            </a:r>
            <a:r>
              <a:rPr lang="en-US" sz="1600">
                <a:latin typeface="Neue Haas Grotesk Display Pro"/>
                <a:cs typeface="Arial"/>
              </a:rPr>
              <a:t> It makes sure different types of transport, like buses, trains, and bikes, work well together. This helps people switch between them easily and get where they need to go faster.</a:t>
            </a:r>
          </a:p>
          <a:p>
            <a:pPr marL="228600" indent="-228600">
              <a:lnSpc>
                <a:spcPct val="110000"/>
              </a:lnSpc>
            </a:pPr>
            <a:r>
              <a:rPr lang="en-US" sz="1600" b="1">
                <a:latin typeface="Neue Haas Grotesk Display Pro"/>
                <a:cs typeface="Arial"/>
              </a:rPr>
              <a:t>Connecting people and places: </a:t>
            </a:r>
            <a:r>
              <a:rPr lang="en-US" sz="1600">
                <a:latin typeface="Neue Haas Grotesk Display Pro"/>
                <a:cs typeface="Arial"/>
              </a:rPr>
              <a:t>Good transport planning connects </a:t>
            </a:r>
            <a:r>
              <a:rPr lang="en-US" sz="1600" err="1">
                <a:latin typeface="Neue Haas Grotesk Display Pro"/>
                <a:cs typeface="Arial"/>
              </a:rPr>
              <a:t>neighbourhoods</a:t>
            </a:r>
            <a:r>
              <a:rPr lang="en-US" sz="1600">
                <a:latin typeface="Neue Haas Grotesk Display Pro"/>
                <a:cs typeface="Arial"/>
              </a:rPr>
              <a:t>, making it easier for people to reach jobs, schools, and other important places. This helps communities stay connected and active.</a:t>
            </a:r>
          </a:p>
          <a:p>
            <a:pPr marL="228600" indent="-228600">
              <a:lnSpc>
                <a:spcPct val="110000"/>
              </a:lnSpc>
            </a:pPr>
            <a:r>
              <a:rPr lang="en-US" sz="1600" b="1">
                <a:latin typeface="Neue Haas Grotesk Display Pro"/>
                <a:cs typeface="Arial"/>
              </a:rPr>
              <a:t>Accessibility: </a:t>
            </a:r>
            <a:r>
              <a:rPr lang="en-US" sz="1600">
                <a:latin typeface="Neue Haas Grotesk Display Pro"/>
                <a:cs typeface="Arial"/>
              </a:rPr>
              <a:t>It considers everyone’s needs, including people with disabilities and the elderly. It makes sure transport options are available, affordable and easy to use for everyone.</a:t>
            </a:r>
          </a:p>
          <a:p>
            <a:pPr marL="228600" indent="-228600">
              <a:lnSpc>
                <a:spcPct val="110000"/>
              </a:lnSpc>
            </a:pPr>
            <a:r>
              <a:rPr lang="en-US" sz="1600" b="1">
                <a:latin typeface="Neue Haas Grotesk Display Pro"/>
                <a:cs typeface="Arial"/>
              </a:rPr>
              <a:t>Reducing congestion: </a:t>
            </a:r>
            <a:r>
              <a:rPr lang="en-US" sz="1600">
                <a:latin typeface="Neue Haas Grotesk Display Pro"/>
                <a:cs typeface="Arial"/>
              </a:rPr>
              <a:t>By planning better routes and encouraging public transport, it helps reduce traffic jams, making travel smoother and quicker.</a:t>
            </a:r>
          </a:p>
          <a:p>
            <a:pPr marL="228600" indent="-228600">
              <a:lnSpc>
                <a:spcPct val="110000"/>
              </a:lnSpc>
            </a:pPr>
            <a:r>
              <a:rPr lang="en-US" sz="1600" b="1">
                <a:latin typeface="Neue Haas Grotesk Display Pro"/>
                <a:cs typeface="Arial"/>
              </a:rPr>
              <a:t>Safe travel: </a:t>
            </a:r>
            <a:r>
              <a:rPr lang="en-US" sz="1600">
                <a:latin typeface="Neue Haas Grotesk Display Pro"/>
                <a:cs typeface="Arial"/>
              </a:rPr>
              <a:t>Safety is a big focus, with measures to protect everyone, including pedestrians and cyclists.</a:t>
            </a:r>
          </a:p>
          <a:p>
            <a:pPr marL="228600" indent="-228600">
              <a:lnSpc>
                <a:spcPct val="110000"/>
              </a:lnSpc>
            </a:pPr>
            <a:r>
              <a:rPr lang="en-US" sz="1600" b="1">
                <a:latin typeface="Neue Haas Grotesk Display Pro"/>
                <a:cs typeface="Arial"/>
              </a:rPr>
              <a:t>Reducing travel time: </a:t>
            </a:r>
            <a:r>
              <a:rPr lang="en-US" sz="1600">
                <a:latin typeface="Neue Haas Grotesk Display Pro"/>
                <a:cs typeface="Arial"/>
              </a:rPr>
              <a:t>Efficient transport planning cuts down on travel time, so people can spend more time doing what they enjoy and less time commuting.</a:t>
            </a:r>
          </a:p>
          <a:p>
            <a:pPr marL="228600" indent="-228600">
              <a:lnSpc>
                <a:spcPct val="110000"/>
              </a:lnSpc>
            </a:pPr>
            <a:r>
              <a:rPr lang="en-US" sz="1600" b="1">
                <a:latin typeface="Neue Haas Grotesk Display Pro"/>
                <a:cs typeface="Arial"/>
              </a:rPr>
              <a:t>Improving network efficiency: </a:t>
            </a:r>
            <a:r>
              <a:rPr lang="en-US" sz="1600">
                <a:latin typeface="Neue Haas Grotesk Display Pro"/>
                <a:cs typeface="Arial"/>
              </a:rPr>
              <a:t>It makes the whole transport system work better, ensuring resources are used wisely and services run smoothly.</a:t>
            </a:r>
          </a:p>
          <a:p>
            <a:pPr marL="228600" indent="-228600">
              <a:lnSpc>
                <a:spcPct val="110000"/>
              </a:lnSpc>
            </a:pPr>
            <a:r>
              <a:rPr lang="en-US" sz="1600" b="1">
                <a:latin typeface="Neue Haas Grotesk Display Pro"/>
                <a:cs typeface="Arial"/>
              </a:rPr>
              <a:t>Economic contribution: </a:t>
            </a:r>
            <a:r>
              <a:rPr lang="en-US" sz="1600">
                <a:latin typeface="Neue Haas Grotesk Display Pro"/>
                <a:cs typeface="Arial"/>
              </a:rPr>
              <a:t>A well-planned transport system boosts the economy by improving access to markets, lowering transportation costs, and attracting businesses.</a:t>
            </a:r>
            <a:endParaRPr lang="en-US">
              <a:latin typeface="Neue Haas Grotesk Display Pro"/>
            </a:endParaRPr>
          </a:p>
          <a:p>
            <a:pPr marL="0" indent="0">
              <a:buNone/>
            </a:pPr>
            <a:endParaRPr lang="en-US"/>
          </a:p>
        </p:txBody>
      </p:sp>
    </p:spTree>
    <p:extLst>
      <p:ext uri="{BB962C8B-B14F-4D97-AF65-F5344CB8AC3E}">
        <p14:creationId xmlns:p14="http://schemas.microsoft.com/office/powerpoint/2010/main" val="1806127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A499F-E3CF-A154-49FA-3ABA02816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059FD3-B519-BDF3-937F-886723C50D5B}"/>
              </a:ext>
            </a:extLst>
          </p:cNvPr>
          <p:cNvSpPr>
            <a:spLocks noGrp="1"/>
          </p:cNvSpPr>
          <p:nvPr>
            <p:ph type="title"/>
          </p:nvPr>
        </p:nvSpPr>
        <p:spPr/>
        <p:txBody>
          <a:bodyPr/>
          <a:lstStyle/>
          <a:p>
            <a:r>
              <a:rPr lang="en-US"/>
              <a:t>Class questions</a:t>
            </a:r>
          </a:p>
        </p:txBody>
      </p:sp>
      <p:sp>
        <p:nvSpPr>
          <p:cNvPr id="3" name="Content Placeholder 2">
            <a:extLst>
              <a:ext uri="{FF2B5EF4-FFF2-40B4-BE49-F238E27FC236}">
                <a16:creationId xmlns:a16="http://schemas.microsoft.com/office/drawing/2014/main" id="{D64FE5D2-B968-C9C9-B340-B60E23352AD1}"/>
              </a:ext>
            </a:extLst>
          </p:cNvPr>
          <p:cNvSpPr>
            <a:spLocks noGrp="1"/>
          </p:cNvSpPr>
          <p:nvPr>
            <p:ph sz="half" idx="1"/>
          </p:nvPr>
        </p:nvSpPr>
        <p:spPr>
          <a:xfrm>
            <a:off x="746835" y="1710542"/>
            <a:ext cx="4943474" cy="4123080"/>
          </a:xfrm>
        </p:spPr>
        <p:txBody>
          <a:bodyPr vert="horz" lIns="91440" tIns="45720" rIns="91440" bIns="45720" rtlCol="0" anchor="t">
            <a:normAutofit/>
          </a:bodyPr>
          <a:lstStyle/>
          <a:p>
            <a:pPr marL="514350" indent="-514350">
              <a:buAutoNum type="arabicPeriod"/>
            </a:pPr>
            <a:r>
              <a:rPr lang="en-US">
                <a:latin typeface="NeueHaasGroteskDisp Pro"/>
              </a:rPr>
              <a:t>Who has travelled on the light rail already?</a:t>
            </a:r>
          </a:p>
          <a:p>
            <a:pPr marL="514350" indent="-514350">
              <a:buAutoNum type="arabicPeriod"/>
            </a:pPr>
            <a:endParaRPr lang="en-US"/>
          </a:p>
          <a:p>
            <a:pPr marL="514350" indent="-514350">
              <a:buAutoNum type="arabicPeriod"/>
            </a:pPr>
            <a:r>
              <a:rPr lang="en-US">
                <a:latin typeface="NeueHaasGroteskDisp Pro"/>
              </a:rPr>
              <a:t>How do you travel to and from school?</a:t>
            </a:r>
          </a:p>
          <a:p>
            <a:pPr marL="514350" indent="-514350">
              <a:buAutoNum type="arabicPeriod"/>
            </a:pPr>
            <a:endParaRPr lang="en-US"/>
          </a:p>
          <a:p>
            <a:pPr marL="514350" indent="-514350">
              <a:buAutoNum type="arabicPeriod"/>
            </a:pPr>
            <a:r>
              <a:rPr lang="en-US">
                <a:latin typeface="NeueHaasGroteskDisp Pro"/>
              </a:rPr>
              <a:t>What modes of transport have you used to get to a beach or friends house?</a:t>
            </a:r>
          </a:p>
          <a:p>
            <a:endParaRPr lang="en-US"/>
          </a:p>
          <a:p>
            <a:pPr marL="0" indent="0">
              <a:buNone/>
            </a:pPr>
            <a:endParaRPr lang="en-US"/>
          </a:p>
          <a:p>
            <a:endParaRPr lang="en-US"/>
          </a:p>
        </p:txBody>
      </p:sp>
      <p:pic>
        <p:nvPicPr>
          <p:cNvPr id="9" name="Picture Placeholder 8">
            <a:extLst>
              <a:ext uri="{FF2B5EF4-FFF2-40B4-BE49-F238E27FC236}">
                <a16:creationId xmlns:a16="http://schemas.microsoft.com/office/drawing/2014/main" id="{69DADC17-63CF-BF03-AD1B-DAA72D0F0211}"/>
              </a:ext>
            </a:extLst>
          </p:cNvPr>
          <p:cNvPicPr>
            <a:picLocks noGrp="1" noChangeAspect="1"/>
          </p:cNvPicPr>
          <p:nvPr>
            <p:ph type="pic" idx="13"/>
          </p:nvPr>
        </p:nvPicPr>
        <p:blipFill>
          <a:blip r:embed="rId3">
            <a:extLst>
              <a:ext uri="{28A0092B-C50C-407E-A947-70E740481C1C}">
                <a14:useLocalDpi xmlns:a14="http://schemas.microsoft.com/office/drawing/2010/main"/>
              </a:ext>
            </a:extLst>
          </a:blip>
          <a:srcRect/>
          <a:stretch/>
        </p:blipFill>
        <p:spPr/>
      </p:pic>
      <p:sp>
        <p:nvSpPr>
          <p:cNvPr id="5" name="Slide Number Placeholder 4">
            <a:extLst>
              <a:ext uri="{FF2B5EF4-FFF2-40B4-BE49-F238E27FC236}">
                <a16:creationId xmlns:a16="http://schemas.microsoft.com/office/drawing/2014/main" id="{F1A981C6-4CA6-E0C4-2617-5E11D0E119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B5562-A622-9344-933B-D02B8963DA02}" type="slidenum">
              <a:rPr kumimoji="0" lang="en-US" sz="1200" b="0" i="0" u="none" strike="noStrike" kern="1200" cap="none" spc="0" normalizeH="0" baseline="0" noProof="0" smtClean="0">
                <a:ln>
                  <a:noFill/>
                </a:ln>
                <a:solidFill>
                  <a:srgbClr val="000000">
                    <a:tint val="82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tint val="82000"/>
                </a:srgbClr>
              </a:solidFill>
              <a:effectLst/>
              <a:uLnTx/>
              <a:uFillTx/>
              <a:latin typeface="Aptos" panose="02110004020202020204"/>
              <a:ea typeface="+mn-ea"/>
              <a:cs typeface="+mn-cs"/>
            </a:endParaRPr>
          </a:p>
        </p:txBody>
      </p:sp>
      <p:sp>
        <p:nvSpPr>
          <p:cNvPr id="6" name="Footer Placeholder 5">
            <a:extLst>
              <a:ext uri="{FF2B5EF4-FFF2-40B4-BE49-F238E27FC236}">
                <a16:creationId xmlns:a16="http://schemas.microsoft.com/office/drawing/2014/main" id="{F653025C-8F14-5EFA-921E-DD2233FCFCD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8E8E8"/>
                </a:solidFill>
                <a:effectLst/>
                <a:uLnTx/>
                <a:uFillTx/>
                <a:latin typeface="Aptos" panose="02110004020202020204"/>
                <a:ea typeface="+mn-ea"/>
                <a:cs typeface="+mn-cs"/>
              </a:rPr>
              <a:t>Gold Coast Light Rail Stage 3 | </a:t>
            </a:r>
            <a:r>
              <a:rPr kumimoji="0" lang="en-US" sz="1200" b="1" i="0" u="none" strike="noStrike" kern="1200" cap="none" spc="0" normalizeH="0" baseline="0" noProof="0">
                <a:ln>
                  <a:noFill/>
                </a:ln>
                <a:solidFill>
                  <a:srgbClr val="E8E8E8"/>
                </a:solidFill>
                <a:effectLst/>
                <a:uLnTx/>
                <a:uFillTx/>
                <a:latin typeface="Aptos" panose="02110004020202020204"/>
                <a:ea typeface="+mn-ea"/>
                <a:cs typeface="+mn-cs"/>
              </a:rPr>
              <a:t>Science</a:t>
            </a:r>
            <a:r>
              <a:rPr kumimoji="0" lang="en-US" sz="1200" b="0" i="0" u="none" strike="noStrike" kern="1200" cap="none" spc="0" normalizeH="0" baseline="0" noProof="0">
                <a:ln>
                  <a:noFill/>
                </a:ln>
                <a:solidFill>
                  <a:srgbClr val="E8E8E8"/>
                </a:solidFill>
                <a:effectLst/>
                <a:uLnTx/>
                <a:uFillTx/>
                <a:latin typeface="Aptos" panose="02110004020202020204"/>
                <a:ea typeface="+mn-ea"/>
                <a:cs typeface="+mn-cs"/>
              </a:rPr>
              <a:t> Tram</a:t>
            </a:r>
          </a:p>
        </p:txBody>
      </p:sp>
    </p:spTree>
    <p:extLst>
      <p:ext uri="{BB962C8B-B14F-4D97-AF65-F5344CB8AC3E}">
        <p14:creationId xmlns:p14="http://schemas.microsoft.com/office/powerpoint/2010/main" val="3178840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B7F5E-CA55-E3F1-8ED4-77C0CF2D92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75E07-F620-F595-B57F-2CA369B9F23E}"/>
              </a:ext>
            </a:extLst>
          </p:cNvPr>
          <p:cNvSpPr>
            <a:spLocks noGrp="1"/>
          </p:cNvSpPr>
          <p:nvPr>
            <p:ph type="title"/>
          </p:nvPr>
        </p:nvSpPr>
        <p:spPr>
          <a:xfrm>
            <a:off x="313824" y="881400"/>
            <a:ext cx="5472610" cy="1325563"/>
          </a:xfrm>
        </p:spPr>
        <p:txBody>
          <a:bodyPr>
            <a:noAutofit/>
          </a:bodyPr>
          <a:lstStyle/>
          <a:p>
            <a:r>
              <a:rPr lang="en-US" sz="4900">
                <a:latin typeface="NeueHaasGroteskDisp Pro"/>
              </a:rPr>
              <a:t>Gold Coast Light Rail Stage 3 is under construction!</a:t>
            </a:r>
          </a:p>
        </p:txBody>
      </p:sp>
      <p:sp>
        <p:nvSpPr>
          <p:cNvPr id="3" name="Content Placeholder 2">
            <a:extLst>
              <a:ext uri="{FF2B5EF4-FFF2-40B4-BE49-F238E27FC236}">
                <a16:creationId xmlns:a16="http://schemas.microsoft.com/office/drawing/2014/main" id="{4065D0F6-EE64-33EE-4529-88EA6CCF746F}"/>
              </a:ext>
            </a:extLst>
          </p:cNvPr>
          <p:cNvSpPr>
            <a:spLocks noGrp="1"/>
          </p:cNvSpPr>
          <p:nvPr>
            <p:ph sz="half" idx="1"/>
          </p:nvPr>
        </p:nvSpPr>
        <p:spPr>
          <a:xfrm>
            <a:off x="514350" y="2417515"/>
            <a:ext cx="4943474" cy="4123080"/>
          </a:xfrm>
        </p:spPr>
        <p:txBody>
          <a:bodyPr vert="horz" lIns="91440" tIns="45720" rIns="91440" bIns="45720" rtlCol="0" anchor="t">
            <a:normAutofit/>
          </a:bodyPr>
          <a:lstStyle/>
          <a:p>
            <a:pPr marL="0" indent="0">
              <a:buNone/>
            </a:pPr>
            <a:endParaRPr lang="en-US"/>
          </a:p>
          <a:p>
            <a:pPr marL="0" indent="0">
              <a:buNone/>
            </a:pPr>
            <a:r>
              <a:rPr lang="en-US">
                <a:latin typeface="NeueHaasGroteskDisp Pro"/>
              </a:rPr>
              <a:t>Did you know?</a:t>
            </a:r>
          </a:p>
          <a:p>
            <a:pPr marL="0" indent="0">
              <a:buNone/>
            </a:pPr>
            <a:r>
              <a:rPr lang="en-US">
                <a:latin typeface="NeueHaasGroteskDisp Pro"/>
              </a:rPr>
              <a:t>More than 6,400 students live within 2km of Stage 3.</a:t>
            </a:r>
          </a:p>
          <a:p>
            <a:pPr marL="0" indent="0">
              <a:buNone/>
            </a:pPr>
            <a:endParaRPr lang="en-US"/>
          </a:p>
          <a:p>
            <a:pPr marL="0" indent="0">
              <a:buNone/>
            </a:pPr>
            <a:r>
              <a:rPr lang="en-US">
                <a:latin typeface="NeueHaasGroteskDisp Pro"/>
              </a:rPr>
              <a:t>Let’s take a look at the project…</a:t>
            </a:r>
          </a:p>
          <a:p>
            <a:endParaRPr lang="en-US"/>
          </a:p>
          <a:p>
            <a:pPr marL="0" indent="0">
              <a:buNone/>
            </a:pPr>
            <a:endParaRPr lang="en-US"/>
          </a:p>
          <a:p>
            <a:endParaRPr lang="en-US"/>
          </a:p>
        </p:txBody>
      </p:sp>
      <p:sp>
        <p:nvSpPr>
          <p:cNvPr id="5" name="Slide Number Placeholder 4">
            <a:extLst>
              <a:ext uri="{FF2B5EF4-FFF2-40B4-BE49-F238E27FC236}">
                <a16:creationId xmlns:a16="http://schemas.microsoft.com/office/drawing/2014/main" id="{C77F2D06-5461-08FF-9802-8F43B9DB23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B5562-A622-9344-933B-D02B8963DA02}" type="slidenum">
              <a:rPr kumimoji="0" lang="en-US" sz="1200" b="0" i="0" u="none" strike="noStrike" kern="1200" cap="none" spc="0" normalizeH="0" baseline="0" noProof="0" smtClean="0">
                <a:ln>
                  <a:noFill/>
                </a:ln>
                <a:solidFill>
                  <a:srgbClr val="000000">
                    <a:tint val="82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tint val="82000"/>
                </a:srgbClr>
              </a:solidFill>
              <a:effectLst/>
              <a:uLnTx/>
              <a:uFillTx/>
              <a:latin typeface="Aptos" panose="02110004020202020204"/>
              <a:ea typeface="+mn-ea"/>
              <a:cs typeface="+mn-cs"/>
            </a:endParaRPr>
          </a:p>
        </p:txBody>
      </p:sp>
      <p:sp>
        <p:nvSpPr>
          <p:cNvPr id="6" name="Footer Placeholder 5">
            <a:extLst>
              <a:ext uri="{FF2B5EF4-FFF2-40B4-BE49-F238E27FC236}">
                <a16:creationId xmlns:a16="http://schemas.microsoft.com/office/drawing/2014/main" id="{FD8FAB2E-D333-A9B6-014E-A64FE0A61F2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8E8E8"/>
                </a:solidFill>
                <a:effectLst/>
                <a:uLnTx/>
                <a:uFillTx/>
                <a:latin typeface="Aptos" panose="02110004020202020204"/>
                <a:ea typeface="+mn-ea"/>
                <a:cs typeface="+mn-cs"/>
              </a:rPr>
              <a:t>Gold Coast Light Rail Stage 3 | </a:t>
            </a:r>
            <a:r>
              <a:rPr kumimoji="0" lang="en-US" sz="1200" b="1" i="0" u="none" strike="noStrike" kern="1200" cap="none" spc="0" normalizeH="0" baseline="0" noProof="0">
                <a:ln>
                  <a:noFill/>
                </a:ln>
                <a:solidFill>
                  <a:srgbClr val="E8E8E8"/>
                </a:solidFill>
                <a:effectLst/>
                <a:uLnTx/>
                <a:uFillTx/>
                <a:latin typeface="Aptos" panose="02110004020202020204"/>
                <a:ea typeface="+mn-ea"/>
                <a:cs typeface="+mn-cs"/>
              </a:rPr>
              <a:t>Science</a:t>
            </a:r>
            <a:r>
              <a:rPr kumimoji="0" lang="en-US" sz="1200" b="0" i="0" u="none" strike="noStrike" kern="1200" cap="none" spc="0" normalizeH="0" baseline="0" noProof="0">
                <a:ln>
                  <a:noFill/>
                </a:ln>
                <a:solidFill>
                  <a:srgbClr val="E8E8E8"/>
                </a:solidFill>
                <a:effectLst/>
                <a:uLnTx/>
                <a:uFillTx/>
                <a:latin typeface="Aptos" panose="02110004020202020204"/>
                <a:ea typeface="+mn-ea"/>
                <a:cs typeface="+mn-cs"/>
              </a:rPr>
              <a:t> Tram</a:t>
            </a:r>
          </a:p>
        </p:txBody>
      </p:sp>
      <p:pic>
        <p:nvPicPr>
          <p:cNvPr id="7" name="Picture 6" descr="A yellow train with black text&#10;&#10;AI-generated content may be incorrect.">
            <a:hlinkClick r:id="rId3"/>
            <a:extLst>
              <a:ext uri="{FF2B5EF4-FFF2-40B4-BE49-F238E27FC236}">
                <a16:creationId xmlns:a16="http://schemas.microsoft.com/office/drawing/2014/main" id="{5087EA70-595E-A26B-553C-7B42D74FE507}"/>
              </a:ext>
            </a:extLst>
          </p:cNvPr>
          <p:cNvPicPr>
            <a:picLocks noChangeAspect="1"/>
          </p:cNvPicPr>
          <p:nvPr/>
        </p:nvPicPr>
        <p:blipFill>
          <a:blip r:embed="rId4"/>
          <a:stretch>
            <a:fillRect/>
          </a:stretch>
        </p:blipFill>
        <p:spPr>
          <a:xfrm>
            <a:off x="6405568" y="2109501"/>
            <a:ext cx="5401818" cy="2638997"/>
          </a:xfrm>
          <a:prstGeom prst="rect">
            <a:avLst/>
          </a:prstGeom>
        </p:spPr>
      </p:pic>
      <p:sp>
        <p:nvSpPr>
          <p:cNvPr id="8" name="Rectangle 7">
            <a:extLst>
              <a:ext uri="{FF2B5EF4-FFF2-40B4-BE49-F238E27FC236}">
                <a16:creationId xmlns:a16="http://schemas.microsoft.com/office/drawing/2014/main" id="{4DB84029-D338-2EEA-790D-12B3978D2F61}"/>
              </a:ext>
            </a:extLst>
          </p:cNvPr>
          <p:cNvSpPr/>
          <p:nvPr/>
        </p:nvSpPr>
        <p:spPr>
          <a:xfrm>
            <a:off x="6254496" y="1804132"/>
            <a:ext cx="5769864" cy="31244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Action Button: Go Forward or Next 8">
            <a:hlinkClick r:id="rId3" highlightClick="1"/>
            <a:extLst>
              <a:ext uri="{FF2B5EF4-FFF2-40B4-BE49-F238E27FC236}">
                <a16:creationId xmlns:a16="http://schemas.microsoft.com/office/drawing/2014/main" id="{B2D06C67-B68E-4373-74DF-D03F14F6ED48}"/>
              </a:ext>
            </a:extLst>
          </p:cNvPr>
          <p:cNvSpPr/>
          <p:nvPr/>
        </p:nvSpPr>
        <p:spPr>
          <a:xfrm>
            <a:off x="8690425" y="4332875"/>
            <a:ext cx="832104" cy="457200"/>
          </a:xfrm>
          <a:prstGeom prst="actionButtonForwardNex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52651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405A-46C2-6B8F-0A2E-628E1361349D}"/>
              </a:ext>
            </a:extLst>
          </p:cNvPr>
          <p:cNvSpPr>
            <a:spLocks noGrp="1"/>
          </p:cNvSpPr>
          <p:nvPr>
            <p:ph type="title"/>
          </p:nvPr>
        </p:nvSpPr>
        <p:spPr>
          <a:xfrm>
            <a:off x="596463" y="365125"/>
            <a:ext cx="4760742" cy="1325563"/>
          </a:xfrm>
        </p:spPr>
        <p:txBody>
          <a:bodyPr/>
          <a:lstStyle/>
          <a:p>
            <a:r>
              <a:rPr lang="en-US" dirty="0"/>
              <a:t>About our Gold Coast trams</a:t>
            </a:r>
          </a:p>
        </p:txBody>
      </p:sp>
      <p:sp>
        <p:nvSpPr>
          <p:cNvPr id="3" name="Content Placeholder 2">
            <a:extLst>
              <a:ext uri="{FF2B5EF4-FFF2-40B4-BE49-F238E27FC236}">
                <a16:creationId xmlns:a16="http://schemas.microsoft.com/office/drawing/2014/main" id="{025832AF-6F30-2DE8-EE4A-16E33E3A66B0}"/>
              </a:ext>
            </a:extLst>
          </p:cNvPr>
          <p:cNvSpPr>
            <a:spLocks noGrp="1"/>
          </p:cNvSpPr>
          <p:nvPr>
            <p:ph sz="half" idx="1"/>
          </p:nvPr>
        </p:nvSpPr>
        <p:spPr>
          <a:xfrm>
            <a:off x="596463" y="1961979"/>
            <a:ext cx="5163206" cy="4123080"/>
          </a:xfrm>
        </p:spPr>
        <p:txBody>
          <a:bodyPr vert="horz" lIns="91440" tIns="45720" rIns="91440" bIns="45720" rtlCol="0" anchor="t">
            <a:normAutofit fontScale="92500"/>
          </a:bodyPr>
          <a:lstStyle/>
          <a:p>
            <a:pPr>
              <a:lnSpc>
                <a:spcPct val="110000"/>
              </a:lnSpc>
            </a:pPr>
            <a:r>
              <a:rPr lang="en-US" sz="2000" dirty="0">
                <a:latin typeface="NeueHaasGroteskDisp Pro"/>
              </a:rPr>
              <a:t>Since 2014 G:link has carried more than 94 million passengers</a:t>
            </a:r>
          </a:p>
          <a:p>
            <a:pPr>
              <a:lnSpc>
                <a:spcPct val="110000"/>
              </a:lnSpc>
            </a:pPr>
            <a:r>
              <a:rPr lang="en-US" sz="2000" dirty="0">
                <a:latin typeface="NeueHaasGroteskDisp Pro"/>
              </a:rPr>
              <a:t>Trams can travel up to 70km/h</a:t>
            </a:r>
          </a:p>
          <a:p>
            <a:pPr>
              <a:lnSpc>
                <a:spcPct val="110000"/>
              </a:lnSpc>
            </a:pPr>
            <a:r>
              <a:rPr lang="en-US" sz="2000" dirty="0">
                <a:latin typeface="NeueHaasGroteskDisp Pro"/>
              </a:rPr>
              <a:t>Standing 3.4 </a:t>
            </a:r>
            <a:r>
              <a:rPr lang="en-US" sz="2000" dirty="0" err="1">
                <a:latin typeface="NeueHaasGroteskDisp Pro"/>
              </a:rPr>
              <a:t>metres</a:t>
            </a:r>
            <a:r>
              <a:rPr lang="en-US" sz="2000" dirty="0">
                <a:latin typeface="NeueHaasGroteskDisp Pro"/>
              </a:rPr>
              <a:t> high, 2.65 </a:t>
            </a:r>
            <a:r>
              <a:rPr lang="en-US" sz="2000" dirty="0" err="1">
                <a:latin typeface="NeueHaasGroteskDisp Pro"/>
              </a:rPr>
              <a:t>metres</a:t>
            </a:r>
            <a:r>
              <a:rPr lang="en-US" sz="2000" dirty="0">
                <a:latin typeface="NeueHaasGroteskDisp Pro"/>
              </a:rPr>
              <a:t> wide and 43.5 </a:t>
            </a:r>
            <a:r>
              <a:rPr lang="en-US" sz="2000" dirty="0" err="1">
                <a:latin typeface="NeueHaasGroteskDisp Pro"/>
              </a:rPr>
              <a:t>metres</a:t>
            </a:r>
            <a:r>
              <a:rPr lang="en-US" sz="2000" dirty="0">
                <a:latin typeface="NeueHaasGroteskDisp Pro"/>
              </a:rPr>
              <a:t> long</a:t>
            </a:r>
          </a:p>
          <a:p>
            <a:pPr>
              <a:lnSpc>
                <a:spcPct val="110000"/>
              </a:lnSpc>
            </a:pPr>
            <a:r>
              <a:rPr lang="en-US" sz="2000" dirty="0">
                <a:latin typeface="NeueHaasGroteskDisp Pro"/>
              </a:rPr>
              <a:t>The trams are bi-directional which means they can travel in both directions, with a cab at each end</a:t>
            </a:r>
          </a:p>
          <a:p>
            <a:pPr>
              <a:lnSpc>
                <a:spcPct val="110000"/>
              </a:lnSpc>
            </a:pPr>
            <a:r>
              <a:rPr lang="en-US" sz="2000" dirty="0">
                <a:latin typeface="NeueHaasGroteskDisp Pro"/>
              </a:rPr>
              <a:t>Designed for a capacity of up to 309 people, the trams feature air conditioning, wheelchair and multipurpose areas and even surfboard racks.</a:t>
            </a:r>
          </a:p>
        </p:txBody>
      </p:sp>
      <p:sp>
        <p:nvSpPr>
          <p:cNvPr id="4" name="Footer Placeholder 3">
            <a:extLst>
              <a:ext uri="{FF2B5EF4-FFF2-40B4-BE49-F238E27FC236}">
                <a16:creationId xmlns:a16="http://schemas.microsoft.com/office/drawing/2014/main" id="{653FCD74-D71B-D987-633E-5BF5B4932C5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ptos" panose="02110004020202020204"/>
                <a:ea typeface="+mn-ea"/>
                <a:cs typeface="+mn-cs"/>
              </a:rPr>
              <a:t>Gold Coast Light Rail Stage 3 |</a:t>
            </a:r>
            <a:r>
              <a:rPr kumimoji="0" lang="en-US" sz="1200" b="1" i="0" u="none" strike="noStrike" kern="1200" cap="none" spc="0" normalizeH="0" baseline="0" noProof="0">
                <a:ln>
                  <a:noFill/>
                </a:ln>
                <a:solidFill>
                  <a:srgbClr val="000000"/>
                </a:solidFill>
                <a:effectLst/>
                <a:uLnTx/>
                <a:uFillTx/>
                <a:latin typeface="Aptos" panose="02110004020202020204"/>
                <a:ea typeface="+mn-ea"/>
                <a:cs typeface="+mn-cs"/>
              </a:rPr>
              <a:t> Science </a:t>
            </a:r>
            <a:r>
              <a:rPr kumimoji="0" lang="en-US" sz="1200" b="0" i="0" u="none" strike="noStrike" kern="1200" cap="none" spc="0" normalizeH="0" baseline="0" noProof="0">
                <a:ln>
                  <a:noFill/>
                </a:ln>
                <a:solidFill>
                  <a:srgbClr val="000000"/>
                </a:solidFill>
                <a:effectLst/>
                <a:uLnTx/>
                <a:uFillTx/>
                <a:latin typeface="Aptos" panose="02110004020202020204"/>
                <a:ea typeface="+mn-ea"/>
                <a:cs typeface="+mn-cs"/>
              </a:rPr>
              <a:t>Tram</a:t>
            </a:r>
          </a:p>
        </p:txBody>
      </p:sp>
      <p:sp>
        <p:nvSpPr>
          <p:cNvPr id="5" name="Slide Number Placeholder 4">
            <a:extLst>
              <a:ext uri="{FF2B5EF4-FFF2-40B4-BE49-F238E27FC236}">
                <a16:creationId xmlns:a16="http://schemas.microsoft.com/office/drawing/2014/main" id="{95B8677F-142D-88C4-43D0-CBB4E0A71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B5562-A622-9344-933B-D02B8963DA02}" type="slidenum">
              <a:rPr kumimoji="0" lang="en-US" sz="1200" b="0" i="0" u="none" strike="noStrike" kern="1200" cap="none" spc="0" normalizeH="0" baseline="0" noProof="0" smtClean="0">
                <a:ln>
                  <a:noFill/>
                </a:ln>
                <a:solidFill>
                  <a:srgbClr val="000000">
                    <a:tint val="82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tint val="82000"/>
                </a:srgbClr>
              </a:solidFill>
              <a:effectLst/>
              <a:uLnTx/>
              <a:uFillTx/>
              <a:latin typeface="Aptos" panose="02110004020202020204"/>
              <a:ea typeface="+mn-ea"/>
              <a:cs typeface="+mn-cs"/>
            </a:endParaRPr>
          </a:p>
        </p:txBody>
      </p:sp>
      <p:pic>
        <p:nvPicPr>
          <p:cNvPr id="1026" name="Picture 2" descr="A picture containing sky, outdoor, transport, platform&#10;&#10;Description automatically generated">
            <a:extLst>
              <a:ext uri="{FF2B5EF4-FFF2-40B4-BE49-F238E27FC236}">
                <a16:creationId xmlns:a16="http://schemas.microsoft.com/office/drawing/2014/main" id="{6154220A-5CE1-E036-0F00-9BA50989FB8D}"/>
              </a:ext>
            </a:extLst>
          </p:cNvPr>
          <p:cNvPicPr>
            <a:picLocks noGrp="1" noChangeAspect="1" noChangeArrowheads="1"/>
          </p:cNvPicPr>
          <p:nvPr>
            <p:ph type="pic" idx="13"/>
          </p:nvPr>
        </p:nvPicPr>
        <p:blipFill>
          <a:blip r:embed="rId2">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170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418D8-3B54-7681-8F1D-0A434C178462}"/>
              </a:ext>
            </a:extLst>
          </p:cNvPr>
          <p:cNvSpPr>
            <a:spLocks noGrp="1"/>
          </p:cNvSpPr>
          <p:nvPr>
            <p:ph type="ctrTitle"/>
          </p:nvPr>
        </p:nvSpPr>
        <p:spPr>
          <a:xfrm>
            <a:off x="582258" y="2134830"/>
            <a:ext cx="11027484" cy="1856820"/>
          </a:xfrm>
        </p:spPr>
        <p:txBody>
          <a:bodyPr>
            <a:normAutofit/>
          </a:bodyPr>
          <a:lstStyle/>
          <a:p>
            <a:r>
              <a:rPr lang="en-US"/>
              <a:t>What jobs do we have on Stage 3?</a:t>
            </a:r>
            <a:br>
              <a:rPr lang="en-US"/>
            </a:br>
            <a:r>
              <a:rPr lang="en-US" sz="4400" i="1"/>
              <a:t>– local people building a local project</a:t>
            </a:r>
          </a:p>
        </p:txBody>
      </p:sp>
      <p:sp>
        <p:nvSpPr>
          <p:cNvPr id="4" name="Footer Placeholder 3">
            <a:extLst>
              <a:ext uri="{FF2B5EF4-FFF2-40B4-BE49-F238E27FC236}">
                <a16:creationId xmlns:a16="http://schemas.microsoft.com/office/drawing/2014/main" id="{B5C65D42-3395-C955-9806-9E9FDB7A06F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ptos" panose="02110004020202020204"/>
                <a:ea typeface="+mn-ea"/>
                <a:cs typeface="+mn-cs"/>
              </a:rPr>
              <a:t>Gold Coast Light Rail Stage 3 | </a:t>
            </a:r>
            <a:r>
              <a:rPr kumimoji="0" lang="en-US" sz="1200" b="1" i="0" u="none" strike="noStrike" kern="1200" cap="none" spc="0" normalizeH="0" baseline="0" noProof="0">
                <a:ln>
                  <a:noFill/>
                </a:ln>
                <a:solidFill>
                  <a:srgbClr val="000000"/>
                </a:solidFill>
                <a:effectLst/>
                <a:uLnTx/>
                <a:uFillTx/>
                <a:latin typeface="Aptos" panose="02110004020202020204"/>
                <a:ea typeface="+mn-ea"/>
                <a:cs typeface="+mn-cs"/>
              </a:rPr>
              <a:t>Science</a:t>
            </a:r>
            <a:r>
              <a:rPr kumimoji="0" lang="en-US" sz="1200" b="0" i="0" u="none" strike="noStrike" kern="1200" cap="none" spc="0" normalizeH="0" baseline="0" noProof="0">
                <a:ln>
                  <a:noFill/>
                </a:ln>
                <a:solidFill>
                  <a:srgbClr val="000000"/>
                </a:solidFill>
                <a:effectLst/>
                <a:uLnTx/>
                <a:uFillTx/>
                <a:latin typeface="Aptos" panose="02110004020202020204"/>
                <a:ea typeface="+mn-ea"/>
                <a:cs typeface="+mn-cs"/>
              </a:rPr>
              <a:t> Tram</a:t>
            </a:r>
          </a:p>
        </p:txBody>
      </p:sp>
      <p:sp>
        <p:nvSpPr>
          <p:cNvPr id="5" name="Slide Number Placeholder 4">
            <a:extLst>
              <a:ext uri="{FF2B5EF4-FFF2-40B4-BE49-F238E27FC236}">
                <a16:creationId xmlns:a16="http://schemas.microsoft.com/office/drawing/2014/main" id="{3D9E8009-2785-1C4F-E469-428C8BCB9F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B5562-A622-9344-933B-D02B8963DA02}" type="slidenum">
              <a:rPr kumimoji="0" lang="en-US" sz="1200" b="0" i="0" u="none" strike="noStrike" kern="1200" cap="none" spc="0" normalizeH="0" baseline="0" noProof="0" smtClean="0">
                <a:ln>
                  <a:noFill/>
                </a:ln>
                <a:solidFill>
                  <a:srgbClr val="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09943715"/>
      </p:ext>
    </p:extLst>
  </p:cSld>
  <p:clrMapOvr>
    <a:masterClrMapping/>
  </p:clrMapOvr>
</p:sld>
</file>

<file path=ppt/theme/theme1.xml><?xml version="1.0" encoding="utf-8"?>
<a:theme xmlns:a="http://schemas.openxmlformats.org/drawingml/2006/main" name="Office Theme">
  <a:themeElements>
    <a:clrScheme name="GCLR3">
      <a:dk1>
        <a:srgbClr val="000000"/>
      </a:dk1>
      <a:lt1>
        <a:srgbClr val="FFFFFF"/>
      </a:lt1>
      <a:dk2>
        <a:srgbClr val="0E2841"/>
      </a:dk2>
      <a:lt2>
        <a:srgbClr val="E8E8E8"/>
      </a:lt2>
      <a:accent1>
        <a:srgbClr val="116CB5"/>
      </a:accent1>
      <a:accent2>
        <a:srgbClr val="FBBF00"/>
      </a:accent2>
      <a:accent3>
        <a:srgbClr val="172E4F"/>
      </a:accent3>
      <a:accent4>
        <a:srgbClr val="FAC908"/>
      </a:accent4>
      <a:accent5>
        <a:srgbClr val="EC7225"/>
      </a:accent5>
      <a:accent6>
        <a:srgbClr val="000000"/>
      </a:accent6>
      <a:hlink>
        <a:srgbClr val="0E6CB5"/>
      </a:hlink>
      <a:folHlink>
        <a:srgbClr val="172E4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1A758439E9C844998581182D1FCE05" ma:contentTypeVersion="25" ma:contentTypeDescription="Create a new document." ma:contentTypeScope="" ma:versionID="36b1bf8639ecac1ab00fc1b7516b79d5">
  <xsd:schema xmlns:xsd="http://www.w3.org/2001/XMLSchema" xmlns:xs="http://www.w3.org/2001/XMLSchema" xmlns:p="http://schemas.microsoft.com/office/2006/metadata/properties" xmlns:ns2="188c6f31-30eb-479a-9139-8f61d23b1c61" xmlns:ns3="c62ccc19-dcbf-4750-a410-6a13e2a879a1" targetNamespace="http://schemas.microsoft.com/office/2006/metadata/properties" ma:root="true" ma:fieldsID="357b18c99a8000a25226f89559172aac" ns2:_="" ns3:_="">
    <xsd:import namespace="188c6f31-30eb-479a-9139-8f61d23b1c61"/>
    <xsd:import namespace="c62ccc19-dcbf-4750-a410-6a13e2a879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ServiceSearchProperties" minOccurs="0"/>
                <xsd:element ref="ns3:_dlc_DocId" minOccurs="0"/>
                <xsd:element ref="ns3:_dlc_DocIdUrl" minOccurs="0"/>
                <xsd:element ref="ns3:_dlc_DocIdPersistId" minOccurs="0"/>
                <xsd:element ref="ns2:MediaServiceBillingMetadata" minOccurs="0"/>
                <xsd:element ref="ns2:ConstructionZone" minOccurs="0"/>
                <xsd:element ref="ns2:IssueDate" minOccurs="0"/>
                <xsd:element ref="ns2:CMEventID" minOccurs="0"/>
                <xsd:element ref="ns2:Approved_x003f_" minOccurs="0"/>
                <xsd:element ref="ns2:DocumentType" minOccurs="0"/>
                <xsd:element ref="ns2:Activity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c6f31-30eb-479a-9139-8f61d23b1c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7eaba14-34da-443b-af46-2baf102ba67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element name="ConstructionZone" ma:index="29" nillable="true" ma:displayName="Construction Zone" ma:format="Dropdown" ma:internalName="ConstructionZone">
      <xsd:complexType>
        <xsd:complexContent>
          <xsd:extension base="dms:MultiChoice">
            <xsd:sequence>
              <xsd:element name="Value" maxOccurs="unbounded" minOccurs="0" nillable="true">
                <xsd:simpleType>
                  <xsd:restriction base="dms:Choice">
                    <xsd:enumeration value="N1"/>
                    <xsd:enumeration value="N2"/>
                    <xsd:enumeration value="N3"/>
                    <xsd:enumeration value="N4"/>
                    <xsd:enumeration value="N5"/>
                    <xsd:enumeration value="S1"/>
                    <xsd:enumeration value="S2"/>
                    <xsd:enumeration value="S3"/>
                    <xsd:enumeration value="S3 - LGCH"/>
                    <xsd:enumeration value="S4"/>
                  </xsd:restriction>
                </xsd:simpleType>
              </xsd:element>
            </xsd:sequence>
          </xsd:extension>
        </xsd:complexContent>
      </xsd:complexType>
    </xsd:element>
    <xsd:element name="IssueDate" ma:index="30" nillable="true" ma:displayName="Issue Date" ma:format="DateOnly" ma:internalName="IssueDate">
      <xsd:simpleType>
        <xsd:restriction base="dms:DateTime"/>
      </xsd:simpleType>
    </xsd:element>
    <xsd:element name="CMEventID" ma:index="31" nillable="true" ma:displayName="CM Event ID" ma:format="Hyperlink" ma:internalName="CMEventID">
      <xsd:complexType>
        <xsd:complexContent>
          <xsd:extension base="dms:URL">
            <xsd:sequence>
              <xsd:element name="Url" type="dms:ValidUrl" minOccurs="0" nillable="true"/>
              <xsd:element name="Description" type="xsd:string" nillable="true"/>
            </xsd:sequence>
          </xsd:extension>
        </xsd:complexContent>
      </xsd:complexType>
    </xsd:element>
    <xsd:element name="Approved_x003f_" ma:index="32" nillable="true" ma:displayName="Approved?" ma:format="Dropdown" ma:internalName="Approved_x003f_">
      <xsd:simpleType>
        <xsd:restriction base="dms:Choice">
          <xsd:enumeration value="Yes"/>
          <xsd:enumeration value="No"/>
          <xsd:enumeration value="Choice 3"/>
        </xsd:restriction>
      </xsd:simpleType>
    </xsd:element>
    <xsd:element name="DocumentType" ma:index="33" nillable="true" ma:displayName="Document Type" ma:format="Dropdown" ma:internalName="DocumentType">
      <xsd:simpleType>
        <xsd:restriction base="dms:Choice">
          <xsd:enumeration value="Notification"/>
          <xsd:enumeration value="DL"/>
          <xsd:enumeration value="Signage"/>
          <xsd:enumeration value="Map"/>
          <xsd:enumeration value="Choice 5"/>
        </xsd:restriction>
      </xsd:simpleType>
    </xsd:element>
    <xsd:element name="ActivityStartDate" ma:index="34" nillable="true" ma:displayName="Activity Start Date" ma:format="DateOnly" ma:internalName="ActivityStart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62ccc19-dcbf-4750-a410-6a13e2a879a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13ca29b5-fd27-46b7-b554-d0572c9922b6}" ma:internalName="TaxCatchAll" ma:showField="CatchAllData" ma:web="c62ccc19-dcbf-4750-a410-6a13e2a879a1">
      <xsd:complexType>
        <xsd:complexContent>
          <xsd:extension base="dms:MultiChoiceLookup">
            <xsd:sequence>
              <xsd:element name="Value" type="dms:Lookup" maxOccurs="unbounded" minOccurs="0" nillable="true"/>
            </xsd:sequence>
          </xsd:extension>
        </xsd:complexContent>
      </xsd:complexType>
    </xsd:element>
    <xsd:element name="_dlc_DocId" ma:index="25" nillable="true" ma:displayName="Document ID Value" ma:description="The value of the document ID assigned to this item." ma:indexed="true" ma:internalName="_dlc_DocId" ma:readOnly="true">
      <xsd:simpleType>
        <xsd:restriction base="dms:Text"/>
      </xsd:simpleType>
    </xsd:element>
    <xsd:element name="_dlc_DocIdUrl" ma:index="2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8c6f31-30eb-479a-9139-8f61d23b1c61">
      <Terms xmlns="http://schemas.microsoft.com/office/infopath/2007/PartnerControls"/>
    </lcf76f155ced4ddcb4097134ff3c332f>
    <TaxCatchAll xmlns="c62ccc19-dcbf-4750-a410-6a13e2a879a1" xsi:nil="true"/>
    <CMEventID xmlns="188c6f31-30eb-479a-9139-8f61d23b1c61">
      <Url xsi:nil="true"/>
      <Description xsi:nil="true"/>
    </CMEventID>
    <ActivityStartDate xmlns="188c6f31-30eb-479a-9139-8f61d23b1c61" xsi:nil="true"/>
    <Approved_x003f_ xmlns="188c6f31-30eb-479a-9139-8f61d23b1c61" xsi:nil="true"/>
    <DocumentType xmlns="188c6f31-30eb-479a-9139-8f61d23b1c61" xsi:nil="true"/>
    <ConstructionZone xmlns="188c6f31-30eb-479a-9139-8f61d23b1c61" xsi:nil="true"/>
    <IssueDate xmlns="188c6f31-30eb-479a-9139-8f61d23b1c61" xsi:nil="true"/>
    <_dlc_DocId xmlns="c62ccc19-dcbf-4750-a410-6a13e2a879a1">AKCTXXSSKVPW-953035721-12691</_dlc_DocId>
    <_dlc_DocIdUrl xmlns="c62ccc19-dcbf-4750-a410-6a13e2a879a1">
      <Url>https://johnholland.sharepoint.com/sites/JHG-GCLR3-CommunityStakeholderEngagement/_layouts/15/DocIdRedir.aspx?ID=AKCTXXSSKVPW-953035721-12691</Url>
      <Description>AKCTXXSSKVPW-953035721-12691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CB8786-9D39-47FB-8C8C-ACB3723829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c6f31-30eb-479a-9139-8f61d23b1c61"/>
    <ds:schemaRef ds:uri="c62ccc19-dcbf-4750-a410-6a13e2a879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4345C9-E97C-4ED9-AF81-7B5B4C5E0DDF}">
  <ds:schemaRefs>
    <ds:schemaRef ds:uri="http://purl.org/dc/dcmitype/"/>
    <ds:schemaRef ds:uri="http://www.w3.org/XML/1998/namespace"/>
    <ds:schemaRef ds:uri="http://schemas.microsoft.com/office/2006/documentManagement/types"/>
    <ds:schemaRef ds:uri="http://schemas.microsoft.com/office/2006/metadata/properties"/>
    <ds:schemaRef ds:uri="http://purl.org/dc/elements/1.1/"/>
    <ds:schemaRef ds:uri="c62ccc19-dcbf-4750-a410-6a13e2a879a1"/>
    <ds:schemaRef ds:uri="188c6f31-30eb-479a-9139-8f61d23b1c61"/>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34A45DF4-F64F-452F-8A90-42812A7C9C12}">
  <ds:schemaRefs>
    <ds:schemaRef ds:uri="http://schemas.microsoft.com/sharepoint/events"/>
  </ds:schemaRefs>
</ds:datastoreItem>
</file>

<file path=customXml/itemProps4.xml><?xml version="1.0" encoding="utf-8"?>
<ds:datastoreItem xmlns:ds="http://schemas.openxmlformats.org/officeDocument/2006/customXml" ds:itemID="{F74770F1-D18B-4CC0-8373-81D643CD09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TotalTime>
  <Words>2234</Words>
  <Application>Microsoft Office PowerPoint</Application>
  <PresentationFormat>Widescreen</PresentationFormat>
  <Paragraphs>231</Paragraphs>
  <Slides>26</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Aptos</vt:lpstr>
      <vt:lpstr>Aptos Display</vt:lpstr>
      <vt:lpstr>Arial</vt:lpstr>
      <vt:lpstr>Courier New</vt:lpstr>
      <vt:lpstr>Neue Haas Grotesk Display Pro</vt:lpstr>
      <vt:lpstr>Neue Haas Grotesk Text Pro</vt:lpstr>
      <vt:lpstr>NeueHaasGroteskDisp Pro</vt:lpstr>
      <vt:lpstr>Segoe UI</vt:lpstr>
      <vt:lpstr>Symbol</vt:lpstr>
      <vt:lpstr>Office Theme</vt:lpstr>
      <vt:lpstr>Engineering  on Stage 3 </vt:lpstr>
      <vt:lpstr>Learning outcomes</vt:lpstr>
      <vt:lpstr>Outline</vt:lpstr>
      <vt:lpstr>How can effective transport planning help connect people from different neighbourhoods to essential services like schools, hospitals, and shopping centres?</vt:lpstr>
      <vt:lpstr>Benefits of transport planning and Stage 3</vt:lpstr>
      <vt:lpstr>Class questions</vt:lpstr>
      <vt:lpstr>Gold Coast Light Rail Stage 3 is under construction!</vt:lpstr>
      <vt:lpstr>About our Gold Coast trams</vt:lpstr>
      <vt:lpstr>What jobs do we have on Stage 3? – local people building a local project</vt:lpstr>
      <vt:lpstr>Who builds this project?</vt:lpstr>
      <vt:lpstr>What types of engineering jobs do you find on Stage 3?</vt:lpstr>
      <vt:lpstr>Engineering challenges on Stage 3 </vt:lpstr>
      <vt:lpstr>Engineering challenges on Stage 3</vt:lpstr>
      <vt:lpstr>Engineering on Stage 3</vt:lpstr>
      <vt:lpstr>Activity one: Spaghetti bridges - Let’s get hands on!</vt:lpstr>
      <vt:lpstr>Bridge building</vt:lpstr>
      <vt:lpstr>Bridge types</vt:lpstr>
      <vt:lpstr>Activity two: Pyramid catapult - Let’s get hands on!</vt:lpstr>
      <vt:lpstr>Pyramid Catapult</vt:lpstr>
      <vt:lpstr>Pyramid Frame</vt:lpstr>
      <vt:lpstr>Catapult Arm</vt:lpstr>
      <vt:lpstr>Finishing touches</vt:lpstr>
      <vt:lpstr>Pyramid Catapult</vt:lpstr>
      <vt:lpstr>Discussion - Let’s get hands on!</vt:lpstr>
      <vt:lpstr>Questions for discussion</vt:lpstr>
      <vt:lpstr>Thank you for getting involved!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Sayali Harde</dc:creator>
  <cp:lastModifiedBy>Kaylee Abel-JHG</cp:lastModifiedBy>
  <cp:revision>58</cp:revision>
  <dcterms:created xsi:type="dcterms:W3CDTF">2025-03-17T23:33:06Z</dcterms:created>
  <dcterms:modified xsi:type="dcterms:W3CDTF">2025-07-03T00:48:56Z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0x010100B11A758439E9C844998581182D1FCE05</vt:lpwstr>
  </property>
  <property fmtid="{D5CDD505-2E9C-101B-9397-08002B2CF9AE}" pid="3" name="MediaServiceImageTags">
    <vt:lpwstr/>
  </property>
  <property fmtid="{D5CDD505-2E9C-101B-9397-08002B2CF9AE}" pid="4" name="_dlc_DocIdItemGuid">
    <vt:lpwstr>ab3e974e-de52-45b0-8c52-e72724ec6763</vt:lpwstr>
  </property>
</Properties>
</file>