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3"/>
  </p:notesMasterIdLst>
  <p:sldIdLst>
    <p:sldId id="279" r:id="rId6"/>
    <p:sldId id="291" r:id="rId7"/>
    <p:sldId id="294" r:id="rId8"/>
    <p:sldId id="295" r:id="rId9"/>
    <p:sldId id="316" r:id="rId10"/>
    <p:sldId id="298" r:id="rId11"/>
    <p:sldId id="297" r:id="rId12"/>
    <p:sldId id="288" r:id="rId13"/>
    <p:sldId id="299" r:id="rId14"/>
    <p:sldId id="290" r:id="rId15"/>
    <p:sldId id="257" r:id="rId16"/>
    <p:sldId id="319" r:id="rId17"/>
    <p:sldId id="317" r:id="rId18"/>
    <p:sldId id="262" r:id="rId19"/>
    <p:sldId id="270" r:id="rId20"/>
    <p:sldId id="301" r:id="rId21"/>
    <p:sldId id="30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D4CCF-DA38-E349-B487-FD6FAE19F219}" v="2" dt="2025-07-02T22:23:27.164"/>
    <p1510:client id="{D8C67C3C-03BD-41F2-ABCB-46A1AAA290F2}" v="4" dt="2025-07-03T02:00:57.908"/>
    <p1510:client id="{F35658F2-3B7F-72CF-D27C-459E7690A792}" v="2" dt="2025-07-02T06:23:29.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Jensen-JHG" userId="ef58999d-892b-4ae5-8e0a-d77a3839e1a7" providerId="ADAL" clId="{D863BA90-E399-410B-B495-82C1E7E907CE}"/>
    <pc:docChg chg="custSel addSld delSld modSld">
      <pc:chgData name="Nicole Jensen-JHG" userId="ef58999d-892b-4ae5-8e0a-d77a3839e1a7" providerId="ADAL" clId="{D863BA90-E399-410B-B495-82C1E7E907CE}" dt="2025-05-08T11:26:47.980" v="45" actId="20577"/>
      <pc:docMkLst>
        <pc:docMk/>
      </pc:docMkLst>
      <pc:sldChg chg="delSp modSp del mod">
        <pc:chgData name="Nicole Jensen-JHG" userId="ef58999d-892b-4ae5-8e0a-d77a3839e1a7" providerId="ADAL" clId="{D863BA90-E399-410B-B495-82C1E7E907CE}" dt="2025-05-08T11:25:32.001" v="40" actId="47"/>
        <pc:sldMkLst>
          <pc:docMk/>
          <pc:sldMk cId="1986641239" sldId="261"/>
        </pc:sldMkLst>
      </pc:sldChg>
      <pc:sldChg chg="modSp mod">
        <pc:chgData name="Nicole Jensen-JHG" userId="ef58999d-892b-4ae5-8e0a-d77a3839e1a7" providerId="ADAL" clId="{D863BA90-E399-410B-B495-82C1E7E907CE}" dt="2025-05-08T11:24:12.439" v="11" actId="1076"/>
        <pc:sldMkLst>
          <pc:docMk/>
          <pc:sldMk cId="220369464" sldId="270"/>
        </pc:sldMkLst>
      </pc:sldChg>
      <pc:sldChg chg="modSp mod">
        <pc:chgData name="Nicole Jensen-JHG" userId="ef58999d-892b-4ae5-8e0a-d77a3839e1a7" providerId="ADAL" clId="{D863BA90-E399-410B-B495-82C1E7E907CE}" dt="2025-05-08T11:26:47.980" v="45" actId="20577"/>
        <pc:sldMkLst>
          <pc:docMk/>
          <pc:sldMk cId="1998351369" sldId="279"/>
        </pc:sldMkLst>
      </pc:sldChg>
      <pc:sldChg chg="addSp delSp modSp mod">
        <pc:chgData name="Nicole Jensen-JHG" userId="ef58999d-892b-4ae5-8e0a-d77a3839e1a7" providerId="ADAL" clId="{D863BA90-E399-410B-B495-82C1E7E907CE}" dt="2025-05-08T11:21:48.061" v="4"/>
        <pc:sldMkLst>
          <pc:docMk/>
          <pc:sldMk cId="3082201212" sldId="288"/>
        </pc:sldMkLst>
      </pc:sldChg>
      <pc:sldChg chg="modSp mod">
        <pc:chgData name="Nicole Jensen-JHG" userId="ef58999d-892b-4ae5-8e0a-d77a3839e1a7" providerId="ADAL" clId="{D863BA90-E399-410B-B495-82C1E7E907CE}" dt="2025-05-08T11:22:03.426" v="5" actId="255"/>
        <pc:sldMkLst>
          <pc:docMk/>
          <pc:sldMk cId="1107093435" sldId="290"/>
        </pc:sldMkLst>
      </pc:sldChg>
      <pc:sldChg chg="addSp delSp modSp mod">
        <pc:chgData name="Nicole Jensen-JHG" userId="ef58999d-892b-4ae5-8e0a-d77a3839e1a7" providerId="ADAL" clId="{D863BA90-E399-410B-B495-82C1E7E907CE}" dt="2025-05-08T11:26:12.240" v="44" actId="255"/>
        <pc:sldMkLst>
          <pc:docMk/>
          <pc:sldMk cId="1145100063" sldId="291"/>
        </pc:sldMkLst>
      </pc:sldChg>
      <pc:sldChg chg="addSp delSp modSp mod">
        <pc:chgData name="Nicole Jensen-JHG" userId="ef58999d-892b-4ae5-8e0a-d77a3839e1a7" providerId="ADAL" clId="{D863BA90-E399-410B-B495-82C1E7E907CE}" dt="2025-05-08T11:21:28.707" v="2" actId="6549"/>
        <pc:sldMkLst>
          <pc:docMk/>
          <pc:sldMk cId="3178840537" sldId="298"/>
        </pc:sldMkLst>
      </pc:sldChg>
      <pc:sldChg chg="modSp mod">
        <pc:chgData name="Nicole Jensen-JHG" userId="ef58999d-892b-4ae5-8e0a-d77a3839e1a7" providerId="ADAL" clId="{D863BA90-E399-410B-B495-82C1E7E907CE}" dt="2025-05-08T11:24:29.464" v="17" actId="20577"/>
        <pc:sldMkLst>
          <pc:docMk/>
          <pc:sldMk cId="3389173236" sldId="301"/>
        </pc:sldMkLst>
      </pc:sldChg>
      <pc:sldChg chg="addSp delSp modSp add mod">
        <pc:chgData name="Nicole Jensen-JHG" userId="ef58999d-892b-4ae5-8e0a-d77a3839e1a7" providerId="ADAL" clId="{D863BA90-E399-410B-B495-82C1E7E907CE}" dt="2025-05-08T11:25:26.017" v="39" actId="14100"/>
        <pc:sldMkLst>
          <pc:docMk/>
          <pc:sldMk cId="3191823846" sldId="317"/>
        </pc:sldMkLst>
      </pc:sldChg>
    </pc:docChg>
  </pc:docChgLst>
  <pc:docChgLst>
    <pc:chgData name="Kaylee Abel-JHG" userId="S::kabel@jhg.com.au::7aa9a202-2686-4654-a685-79e699da8cb9" providerId="AD" clId="Web-{FA054659-B1D5-BE27-017A-1ABB4B2BEFFC}"/>
    <pc:docChg chg="modSld">
      <pc:chgData name="Kaylee Abel-JHG" userId="S::kabel@jhg.com.au::7aa9a202-2686-4654-a685-79e699da8cb9" providerId="AD" clId="Web-{FA054659-B1D5-BE27-017A-1ABB4B2BEFFC}" dt="2025-05-08T05:58:15.512" v="4" actId="20577"/>
      <pc:docMkLst>
        <pc:docMk/>
      </pc:docMkLst>
      <pc:sldChg chg="modSp">
        <pc:chgData name="Kaylee Abel-JHG" userId="S::kabel@jhg.com.au::7aa9a202-2686-4654-a685-79e699da8cb9" providerId="AD" clId="Web-{FA054659-B1D5-BE27-017A-1ABB4B2BEFFC}" dt="2025-05-08T05:58:15.512" v="4" actId="20577"/>
        <pc:sldMkLst>
          <pc:docMk/>
          <pc:sldMk cId="1107093435" sldId="290"/>
        </pc:sldMkLst>
      </pc:sldChg>
      <pc:sldChg chg="modSp">
        <pc:chgData name="Kaylee Abel-JHG" userId="S::kabel@jhg.com.au::7aa9a202-2686-4654-a685-79e699da8cb9" providerId="AD" clId="Web-{FA054659-B1D5-BE27-017A-1ABB4B2BEFFC}" dt="2025-05-08T05:58:05.278" v="2" actId="20577"/>
        <pc:sldMkLst>
          <pc:docMk/>
          <pc:sldMk cId="3178840537" sldId="298"/>
        </pc:sldMkLst>
      </pc:sldChg>
      <pc:sldChg chg="modSp">
        <pc:chgData name="Kaylee Abel-JHG" userId="S::kabel@jhg.com.au::7aa9a202-2686-4654-a685-79e699da8cb9" providerId="AD" clId="Web-{FA054659-B1D5-BE27-017A-1ABB4B2BEFFC}" dt="2025-05-08T05:37:20.281" v="0" actId="20577"/>
        <pc:sldMkLst>
          <pc:docMk/>
          <pc:sldMk cId="1806127343" sldId="316"/>
        </pc:sldMkLst>
      </pc:sldChg>
    </pc:docChg>
  </pc:docChgLst>
  <pc:docChgLst>
    <pc:chgData name="Kaylee Abel-JHG" userId="7aa9a202-2686-4654-a685-79e699da8cb9" providerId="ADAL" clId="{7C7F3D0F-6ECA-4AA4-807E-BF40DF3C0E57}"/>
    <pc:docChg chg="custSel modSld">
      <pc:chgData name="Kaylee Abel-JHG" userId="7aa9a202-2686-4654-a685-79e699da8cb9" providerId="ADAL" clId="{7C7F3D0F-6ECA-4AA4-807E-BF40DF3C0E57}" dt="2025-06-02T03:04:25.226" v="30"/>
      <pc:docMkLst>
        <pc:docMk/>
      </pc:docMkLst>
      <pc:sldChg chg="modSp mod">
        <pc:chgData name="Kaylee Abel-JHG" userId="7aa9a202-2686-4654-a685-79e699da8cb9" providerId="ADAL" clId="{7C7F3D0F-6ECA-4AA4-807E-BF40DF3C0E57}" dt="2025-05-29T05:14:56.027" v="14" actId="27636"/>
        <pc:sldMkLst>
          <pc:docMk/>
          <pc:sldMk cId="3082201212" sldId="288"/>
        </pc:sldMkLst>
      </pc:sldChg>
      <pc:sldChg chg="addSp delSp modSp mod modAnim">
        <pc:chgData name="Kaylee Abel-JHG" userId="7aa9a202-2686-4654-a685-79e699da8cb9" providerId="ADAL" clId="{7C7F3D0F-6ECA-4AA4-807E-BF40DF3C0E57}" dt="2025-06-02T03:04:25.226" v="30"/>
        <pc:sldMkLst>
          <pc:docMk/>
          <pc:sldMk cId="3652651885" sldId="297"/>
        </pc:sldMkLst>
      </pc:sldChg>
      <pc:sldChg chg="addSp delSp modSp mod modAnim">
        <pc:chgData name="Kaylee Abel-JHG" userId="7aa9a202-2686-4654-a685-79e699da8cb9" providerId="ADAL" clId="{7C7F3D0F-6ECA-4AA4-807E-BF40DF3C0E57}" dt="2025-06-02T03:04:19.188" v="29"/>
        <pc:sldMkLst>
          <pc:docMk/>
          <pc:sldMk cId="2945959275" sldId="300"/>
        </pc:sldMkLst>
      </pc:sldChg>
    </pc:docChg>
  </pc:docChgLst>
  <pc:docChgLst>
    <pc:chgData name="Nicole Jensen-JHG" userId="S::njensen@jhg.com.au::ef58999d-892b-4ae5-8e0a-d77a3839e1a7" providerId="AD" clId="Web-{1018318A-B7D0-52A6-79DB-7DD48E3BFC68}"/>
    <pc:docChg chg="modSld">
      <pc:chgData name="Nicole Jensen-JHG" userId="S::njensen@jhg.com.au::ef58999d-892b-4ae5-8e0a-d77a3839e1a7" providerId="AD" clId="Web-{1018318A-B7D0-52A6-79DB-7DD48E3BFC68}" dt="2025-05-12T23:10:32.365" v="2" actId="20577"/>
      <pc:docMkLst>
        <pc:docMk/>
      </pc:docMkLst>
      <pc:sldChg chg="modSp">
        <pc:chgData name="Nicole Jensen-JHG" userId="S::njensen@jhg.com.au::ef58999d-892b-4ae5-8e0a-d77a3839e1a7" providerId="AD" clId="Web-{1018318A-B7D0-52A6-79DB-7DD48E3BFC68}" dt="2025-05-12T23:10:32.365" v="2" actId="20577"/>
        <pc:sldMkLst>
          <pc:docMk/>
          <pc:sldMk cId="2037913573" sldId="257"/>
        </pc:sldMkLst>
      </pc:sldChg>
    </pc:docChg>
  </pc:docChgLst>
  <pc:docChgLst>
    <pc:chgData name="Kaylee Abel-JHG" userId="S::kabel@jhg.com.au::7aa9a202-2686-4654-a685-79e699da8cb9" providerId="AD" clId="Web-{9AAB9148-0EC9-AAC1-BF37-C75CF9D13A41}"/>
    <pc:docChg chg="modSld">
      <pc:chgData name="Kaylee Abel-JHG" userId="S::kabel@jhg.com.au::7aa9a202-2686-4654-a685-79e699da8cb9" providerId="AD" clId="Web-{9AAB9148-0EC9-AAC1-BF37-C75CF9D13A41}" dt="2025-06-23T05:34:01.401" v="1"/>
      <pc:docMkLst>
        <pc:docMk/>
      </pc:docMkLst>
      <pc:sldChg chg="addSp delSp modSp">
        <pc:chgData name="Kaylee Abel-JHG" userId="S::kabel@jhg.com.au::7aa9a202-2686-4654-a685-79e699da8cb9" providerId="AD" clId="Web-{9AAB9148-0EC9-AAC1-BF37-C75CF9D13A41}" dt="2025-06-23T05:34:01.401" v="1"/>
        <pc:sldMkLst>
          <pc:docMk/>
          <pc:sldMk cId="2783146679" sldId="318"/>
        </pc:sldMkLst>
      </pc:sldChg>
    </pc:docChg>
  </pc:docChgLst>
  <pc:docChgLst>
    <pc:chgData name="Kaylee Abel-JHG" userId="S::kabel@jhg.com.au::7aa9a202-2686-4654-a685-79e699da8cb9" providerId="AD" clId="Web-{5A1A2EC1-360F-C096-3E36-C24488828C47}"/>
    <pc:docChg chg="modSld">
      <pc:chgData name="Kaylee Abel-JHG" userId="S::kabel@jhg.com.au::7aa9a202-2686-4654-a685-79e699da8cb9" providerId="AD" clId="Web-{5A1A2EC1-360F-C096-3E36-C24488828C47}" dt="2025-04-30T04:41:18.466" v="34" actId="1076"/>
      <pc:docMkLst>
        <pc:docMk/>
      </pc:docMkLst>
      <pc:sldChg chg="addSp delSp modSp">
        <pc:chgData name="Kaylee Abel-JHG" userId="S::kabel@jhg.com.au::7aa9a202-2686-4654-a685-79e699da8cb9" providerId="AD" clId="Web-{5A1A2EC1-360F-C096-3E36-C24488828C47}" dt="2025-04-30T04:41:18.466" v="34" actId="1076"/>
        <pc:sldMkLst>
          <pc:docMk/>
          <pc:sldMk cId="1986641239" sldId="261"/>
        </pc:sldMkLst>
      </pc:sldChg>
    </pc:docChg>
  </pc:docChgLst>
  <pc:docChgLst>
    <pc:chgData name="Nicole Jensen-JHG" userId="ef58999d-892b-4ae5-8e0a-d77a3839e1a7" providerId="ADAL" clId="{24C550A4-14E7-4392-961E-4683F88FAC7B}"/>
    <pc:docChg chg="undo custSel addSld delSld modSld sldOrd">
      <pc:chgData name="Nicole Jensen-JHG" userId="ef58999d-892b-4ae5-8e0a-d77a3839e1a7" providerId="ADAL" clId="{24C550A4-14E7-4392-961E-4683F88FAC7B}" dt="2025-03-25T23:00:40.918" v="2827" actId="20577"/>
      <pc:docMkLst>
        <pc:docMk/>
      </pc:docMkLst>
      <pc:sldChg chg="delSp del mod">
        <pc:chgData name="Nicole Jensen-JHG" userId="ef58999d-892b-4ae5-8e0a-d77a3839e1a7" providerId="ADAL" clId="{24C550A4-14E7-4392-961E-4683F88FAC7B}" dt="2025-03-25T23:00:00.808" v="2785" actId="47"/>
        <pc:sldMkLst>
          <pc:docMk/>
          <pc:sldMk cId="0" sldId="256"/>
        </pc:sldMkLst>
      </pc:sldChg>
      <pc:sldChg chg="modSp mod">
        <pc:chgData name="Nicole Jensen-JHG" userId="ef58999d-892b-4ae5-8e0a-d77a3839e1a7" providerId="ADAL" clId="{24C550A4-14E7-4392-961E-4683F88FAC7B}" dt="2025-03-20T05:13:52.101" v="34" actId="20577"/>
        <pc:sldMkLst>
          <pc:docMk/>
          <pc:sldMk cId="742431495" sldId="256"/>
        </pc:sldMkLst>
      </pc:sldChg>
      <pc:sldChg chg="addSp delSp modSp mod modNotesTx">
        <pc:chgData name="Nicole Jensen-JHG" userId="ef58999d-892b-4ae5-8e0a-d77a3839e1a7" providerId="ADAL" clId="{24C550A4-14E7-4392-961E-4683F88FAC7B}" dt="2025-03-25T04:09:29.656" v="2784" actId="478"/>
        <pc:sldMkLst>
          <pc:docMk/>
          <pc:sldMk cId="2037913573" sldId="257"/>
        </pc:sldMkLst>
      </pc:sldChg>
      <pc:sldChg chg="del">
        <pc:chgData name="Nicole Jensen-JHG" userId="ef58999d-892b-4ae5-8e0a-d77a3839e1a7" providerId="ADAL" clId="{24C550A4-14E7-4392-961E-4683F88FAC7B}" dt="2025-03-25T01:18:41.285" v="1266" actId="47"/>
        <pc:sldMkLst>
          <pc:docMk/>
          <pc:sldMk cId="1444179011" sldId="258"/>
        </pc:sldMkLst>
      </pc:sldChg>
      <pc:sldChg chg="del">
        <pc:chgData name="Nicole Jensen-JHG" userId="ef58999d-892b-4ae5-8e0a-d77a3839e1a7" providerId="ADAL" clId="{24C550A4-14E7-4392-961E-4683F88FAC7B}" dt="2025-03-25T02:02:32.610" v="2076" actId="47"/>
        <pc:sldMkLst>
          <pc:docMk/>
          <pc:sldMk cId="833316622" sldId="259"/>
        </pc:sldMkLst>
      </pc:sldChg>
      <pc:sldChg chg="del">
        <pc:chgData name="Nicole Jensen-JHG" userId="ef58999d-892b-4ae5-8e0a-d77a3839e1a7" providerId="ADAL" clId="{24C550A4-14E7-4392-961E-4683F88FAC7B}" dt="2025-03-25T01:15:35.658" v="1264" actId="47"/>
        <pc:sldMkLst>
          <pc:docMk/>
          <pc:sldMk cId="2740830838" sldId="260"/>
        </pc:sldMkLst>
      </pc:sldChg>
      <pc:sldChg chg="addSp delSp modSp mod setBg modNotesTx">
        <pc:chgData name="Nicole Jensen-JHG" userId="ef58999d-892b-4ae5-8e0a-d77a3839e1a7" providerId="ADAL" clId="{24C550A4-14E7-4392-961E-4683F88FAC7B}" dt="2025-03-25T02:11:24.723" v="2167" actId="20577"/>
        <pc:sldMkLst>
          <pc:docMk/>
          <pc:sldMk cId="1986641239" sldId="261"/>
        </pc:sldMkLst>
      </pc:sldChg>
      <pc:sldChg chg="modSp mod">
        <pc:chgData name="Nicole Jensen-JHG" userId="ef58999d-892b-4ae5-8e0a-d77a3839e1a7" providerId="ADAL" clId="{24C550A4-14E7-4392-961E-4683F88FAC7B}" dt="2025-03-25T02:12:01.070" v="2207" actId="20577"/>
        <pc:sldMkLst>
          <pc:docMk/>
          <pc:sldMk cId="2147789989" sldId="262"/>
        </pc:sldMkLst>
      </pc:sldChg>
      <pc:sldChg chg="del">
        <pc:chgData name="Nicole Jensen-JHG" userId="ef58999d-892b-4ae5-8e0a-d77a3839e1a7" providerId="ADAL" clId="{24C550A4-14E7-4392-961E-4683F88FAC7B}" dt="2025-03-25T03:27:03.997" v="2667" actId="47"/>
        <pc:sldMkLst>
          <pc:docMk/>
          <pc:sldMk cId="3770359771" sldId="265"/>
        </pc:sldMkLst>
      </pc:sldChg>
      <pc:sldChg chg="del">
        <pc:chgData name="Nicole Jensen-JHG" userId="ef58999d-892b-4ae5-8e0a-d77a3839e1a7" providerId="ADAL" clId="{24C550A4-14E7-4392-961E-4683F88FAC7B}" dt="2025-03-25T03:27:05.522" v="2668" actId="47"/>
        <pc:sldMkLst>
          <pc:docMk/>
          <pc:sldMk cId="4015813202" sldId="266"/>
        </pc:sldMkLst>
      </pc:sldChg>
      <pc:sldChg chg="delSp mod">
        <pc:chgData name="Nicole Jensen-JHG" userId="ef58999d-892b-4ae5-8e0a-d77a3839e1a7" providerId="ADAL" clId="{24C550A4-14E7-4392-961E-4683F88FAC7B}" dt="2025-03-25T03:27:13.778" v="2669" actId="478"/>
        <pc:sldMkLst>
          <pc:docMk/>
          <pc:sldMk cId="0" sldId="269"/>
        </pc:sldMkLst>
      </pc:sldChg>
      <pc:sldChg chg="addSp delSp modSp mod setBg modNotesTx">
        <pc:chgData name="Nicole Jensen-JHG" userId="ef58999d-892b-4ae5-8e0a-d77a3839e1a7" providerId="ADAL" clId="{24C550A4-14E7-4392-961E-4683F88FAC7B}" dt="2025-03-25T03:31:36.220" v="2734" actId="1076"/>
        <pc:sldMkLst>
          <pc:docMk/>
          <pc:sldMk cId="220369464" sldId="270"/>
        </pc:sldMkLst>
      </pc:sldChg>
      <pc:sldChg chg="del">
        <pc:chgData name="Nicole Jensen-JHG" userId="ef58999d-892b-4ae5-8e0a-d77a3839e1a7" providerId="ADAL" clId="{24C550A4-14E7-4392-961E-4683F88FAC7B}" dt="2025-03-25T02:12:23.244" v="2209" actId="47"/>
        <pc:sldMkLst>
          <pc:docMk/>
          <pc:sldMk cId="4155992022" sldId="271"/>
        </pc:sldMkLst>
      </pc:sldChg>
      <pc:sldChg chg="addSp delSp modSp del mod ord">
        <pc:chgData name="Nicole Jensen-JHG" userId="ef58999d-892b-4ae5-8e0a-d77a3839e1a7" providerId="ADAL" clId="{24C550A4-14E7-4392-961E-4683F88FAC7B}" dt="2025-03-25T01:14:39.492" v="1258" actId="47"/>
        <pc:sldMkLst>
          <pc:docMk/>
          <pc:sldMk cId="2048029117" sldId="273"/>
        </pc:sldMkLst>
      </pc:sldChg>
      <pc:sldChg chg="del">
        <pc:chgData name="Nicole Jensen-JHG" userId="ef58999d-892b-4ae5-8e0a-d77a3839e1a7" providerId="ADAL" clId="{24C550A4-14E7-4392-961E-4683F88FAC7B}" dt="2025-03-25T02:12:26.172" v="2210" actId="47"/>
        <pc:sldMkLst>
          <pc:docMk/>
          <pc:sldMk cId="0" sldId="275"/>
        </pc:sldMkLst>
      </pc:sldChg>
      <pc:sldChg chg="del">
        <pc:chgData name="Nicole Jensen-JHG" userId="ef58999d-892b-4ae5-8e0a-d77a3839e1a7" providerId="ADAL" clId="{24C550A4-14E7-4392-961E-4683F88FAC7B}" dt="2025-03-25T02:12:10.207" v="2208" actId="47"/>
        <pc:sldMkLst>
          <pc:docMk/>
          <pc:sldMk cId="1346819093" sldId="276"/>
        </pc:sldMkLst>
      </pc:sldChg>
      <pc:sldChg chg="addSp delSp modSp del mod ord modNotesTx">
        <pc:chgData name="Nicole Jensen-JHG" userId="ef58999d-892b-4ae5-8e0a-d77a3839e1a7" providerId="ADAL" clId="{24C550A4-14E7-4392-961E-4683F88FAC7B}" dt="2025-03-25T00:13:29.885" v="939" actId="47"/>
        <pc:sldMkLst>
          <pc:docMk/>
          <pc:sldMk cId="2456299311" sldId="277"/>
        </pc:sldMkLst>
      </pc:sldChg>
      <pc:sldChg chg="add del">
        <pc:chgData name="Nicole Jensen-JHG" userId="ef58999d-892b-4ae5-8e0a-d77a3839e1a7" providerId="ADAL" clId="{24C550A4-14E7-4392-961E-4683F88FAC7B}" dt="2025-03-25T00:14:52.515" v="944" actId="47"/>
        <pc:sldMkLst>
          <pc:docMk/>
          <pc:sldMk cId="1218959918" sldId="278"/>
        </pc:sldMkLst>
      </pc:sldChg>
      <pc:sldChg chg="modSp mod">
        <pc:chgData name="Nicole Jensen-JHG" userId="ef58999d-892b-4ae5-8e0a-d77a3839e1a7" providerId="ADAL" clId="{24C550A4-14E7-4392-961E-4683F88FAC7B}" dt="2025-03-25T23:00:40.918" v="2827" actId="20577"/>
        <pc:sldMkLst>
          <pc:docMk/>
          <pc:sldMk cId="2702967828" sldId="278"/>
        </pc:sldMkLst>
      </pc:sldChg>
      <pc:sldChg chg="del">
        <pc:chgData name="Nicole Jensen-JHG" userId="ef58999d-892b-4ae5-8e0a-d77a3839e1a7" providerId="ADAL" clId="{24C550A4-14E7-4392-961E-4683F88FAC7B}" dt="2025-03-25T00:15:01.195" v="946" actId="47"/>
        <pc:sldMkLst>
          <pc:docMk/>
          <pc:sldMk cId="3125102779" sldId="283"/>
        </pc:sldMkLst>
      </pc:sldChg>
      <pc:sldChg chg="del">
        <pc:chgData name="Nicole Jensen-JHG" userId="ef58999d-892b-4ae5-8e0a-d77a3839e1a7" providerId="ADAL" clId="{24C550A4-14E7-4392-961E-4683F88FAC7B}" dt="2025-03-25T00:48:16.703" v="1053" actId="47"/>
        <pc:sldMkLst>
          <pc:docMk/>
          <pc:sldMk cId="1752486233" sldId="284"/>
        </pc:sldMkLst>
      </pc:sldChg>
      <pc:sldChg chg="addSp delSp modSp del mod ord">
        <pc:chgData name="Nicole Jensen-JHG" userId="ef58999d-892b-4ae5-8e0a-d77a3839e1a7" providerId="ADAL" clId="{24C550A4-14E7-4392-961E-4683F88FAC7B}" dt="2025-03-25T00:14:41.684" v="941" actId="47"/>
        <pc:sldMkLst>
          <pc:docMk/>
          <pc:sldMk cId="51937525" sldId="287"/>
        </pc:sldMkLst>
      </pc:sldChg>
      <pc:sldChg chg="modSp mod">
        <pc:chgData name="Nicole Jensen-JHG" userId="ef58999d-892b-4ae5-8e0a-d77a3839e1a7" providerId="ADAL" clId="{24C550A4-14E7-4392-961E-4683F88FAC7B}" dt="2025-03-25T01:47:10.182" v="1312" actId="20577"/>
        <pc:sldMkLst>
          <pc:docMk/>
          <pc:sldMk cId="3082201212" sldId="288"/>
        </pc:sldMkLst>
      </pc:sldChg>
      <pc:sldChg chg="modSp del mod">
        <pc:chgData name="Nicole Jensen-JHG" userId="ef58999d-892b-4ae5-8e0a-d77a3839e1a7" providerId="ADAL" clId="{24C550A4-14E7-4392-961E-4683F88FAC7B}" dt="2025-03-25T00:49:45.277" v="1134" actId="47"/>
        <pc:sldMkLst>
          <pc:docMk/>
          <pc:sldMk cId="1750609560" sldId="289"/>
        </pc:sldMkLst>
      </pc:sldChg>
      <pc:sldChg chg="addSp delSp modSp mod">
        <pc:chgData name="Nicole Jensen-JHG" userId="ef58999d-892b-4ae5-8e0a-d77a3839e1a7" providerId="ADAL" clId="{24C550A4-14E7-4392-961E-4683F88FAC7B}" dt="2025-03-25T04:02:37.638" v="2747" actId="20577"/>
        <pc:sldMkLst>
          <pc:docMk/>
          <pc:sldMk cId="1107093435" sldId="290"/>
        </pc:sldMkLst>
      </pc:sldChg>
      <pc:sldChg chg="addSp delSp modSp add mod ord">
        <pc:chgData name="Nicole Jensen-JHG" userId="ef58999d-892b-4ae5-8e0a-d77a3839e1a7" providerId="ADAL" clId="{24C550A4-14E7-4392-961E-4683F88FAC7B}" dt="2025-03-25T01:33:20.908" v="1297" actId="1076"/>
        <pc:sldMkLst>
          <pc:docMk/>
          <pc:sldMk cId="1145100063" sldId="291"/>
        </pc:sldMkLst>
      </pc:sldChg>
      <pc:sldChg chg="add del">
        <pc:chgData name="Nicole Jensen-JHG" userId="ef58999d-892b-4ae5-8e0a-d77a3839e1a7" providerId="ADAL" clId="{24C550A4-14E7-4392-961E-4683F88FAC7B}" dt="2025-03-25T00:14:55.520" v="945" actId="47"/>
        <pc:sldMkLst>
          <pc:docMk/>
          <pc:sldMk cId="2646215948" sldId="292"/>
        </pc:sldMkLst>
      </pc:sldChg>
      <pc:sldChg chg="add del">
        <pc:chgData name="Nicole Jensen-JHG" userId="ef58999d-892b-4ae5-8e0a-d77a3839e1a7" providerId="ADAL" clId="{24C550A4-14E7-4392-961E-4683F88FAC7B}" dt="2025-03-24T23:42:48.101" v="683" actId="47"/>
        <pc:sldMkLst>
          <pc:docMk/>
          <pc:sldMk cId="567163296" sldId="293"/>
        </pc:sldMkLst>
      </pc:sldChg>
      <pc:sldChg chg="addSp delSp modSp add mod ord">
        <pc:chgData name="Nicole Jensen-JHG" userId="ef58999d-892b-4ae5-8e0a-d77a3839e1a7" providerId="ADAL" clId="{24C550A4-14E7-4392-961E-4683F88FAC7B}" dt="2025-03-25T03:36:36.585" v="2746" actId="20577"/>
        <pc:sldMkLst>
          <pc:docMk/>
          <pc:sldMk cId="1802514906" sldId="294"/>
        </pc:sldMkLst>
      </pc:sldChg>
      <pc:sldChg chg="modSp add mod ord modNotesTx">
        <pc:chgData name="Nicole Jensen-JHG" userId="ef58999d-892b-4ae5-8e0a-d77a3839e1a7" providerId="ADAL" clId="{24C550A4-14E7-4392-961E-4683F88FAC7B}" dt="2025-03-25T01:33:27.387" v="1298" actId="1076"/>
        <pc:sldMkLst>
          <pc:docMk/>
          <pc:sldMk cId="1681180988" sldId="295"/>
        </pc:sldMkLst>
      </pc:sldChg>
      <pc:sldChg chg="addSp delSp modSp add mod ord setBg modNotesTx">
        <pc:chgData name="Nicole Jensen-JHG" userId="ef58999d-892b-4ae5-8e0a-d77a3839e1a7" providerId="ADAL" clId="{24C550A4-14E7-4392-961E-4683F88FAC7B}" dt="2025-03-25T01:53:24.779" v="1314" actId="114"/>
        <pc:sldMkLst>
          <pc:docMk/>
          <pc:sldMk cId="2666300315" sldId="296"/>
        </pc:sldMkLst>
      </pc:sldChg>
      <pc:sldChg chg="modSp mod modNotesTx">
        <pc:chgData name="Nicole Jensen-JHG" userId="ef58999d-892b-4ae5-8e0a-d77a3839e1a7" providerId="ADAL" clId="{24C550A4-14E7-4392-961E-4683F88FAC7B}" dt="2025-03-25T01:53:58.256" v="1360" actId="20577"/>
        <pc:sldMkLst>
          <pc:docMk/>
          <pc:sldMk cId="3652651885" sldId="297"/>
        </pc:sldMkLst>
      </pc:sldChg>
      <pc:sldChg chg="modSp mod modNotesTx">
        <pc:chgData name="Nicole Jensen-JHG" userId="ef58999d-892b-4ae5-8e0a-d77a3839e1a7" providerId="ADAL" clId="{24C550A4-14E7-4392-961E-4683F88FAC7B}" dt="2025-03-25T03:20:24.836" v="2666" actId="1076"/>
        <pc:sldMkLst>
          <pc:docMk/>
          <pc:sldMk cId="3178840537" sldId="298"/>
        </pc:sldMkLst>
      </pc:sldChg>
      <pc:sldChg chg="modSp add mod">
        <pc:chgData name="Nicole Jensen-JHG" userId="ef58999d-892b-4ae5-8e0a-d77a3839e1a7" providerId="ADAL" clId="{24C550A4-14E7-4392-961E-4683F88FAC7B}" dt="2025-03-25T00:49:55.685" v="1137" actId="114"/>
        <pc:sldMkLst>
          <pc:docMk/>
          <pc:sldMk cId="2509943715" sldId="299"/>
        </pc:sldMkLst>
      </pc:sldChg>
      <pc:sldChg chg="addSp delSp modSp mod">
        <pc:chgData name="Nicole Jensen-JHG" userId="ef58999d-892b-4ae5-8e0a-d77a3839e1a7" providerId="ADAL" clId="{24C550A4-14E7-4392-961E-4683F88FAC7B}" dt="2025-03-25T02:17:27.915" v="2546" actId="478"/>
        <pc:sldMkLst>
          <pc:docMk/>
          <pc:sldMk cId="2945959275" sldId="300"/>
        </pc:sldMkLst>
      </pc:sldChg>
    </pc:docChg>
  </pc:docChgLst>
  <pc:docChgLst>
    <pc:chgData name="Kaylee Abel-JHG" userId="S::kabel@jhg.com.au::7aa9a202-2686-4654-a685-79e699da8cb9" providerId="AD" clId="Web-{6214249A-8831-189B-9FE7-428DE272F49B}"/>
    <pc:docChg chg="delSld modSld">
      <pc:chgData name="Kaylee Abel-JHG" userId="S::kabel@jhg.com.au::7aa9a202-2686-4654-a685-79e699da8cb9" providerId="AD" clId="Web-{6214249A-8831-189B-9FE7-428DE272F49B}" dt="2025-06-25T05:43:40.718" v="9" actId="1076"/>
      <pc:docMkLst>
        <pc:docMk/>
      </pc:docMkLst>
      <pc:sldChg chg="addSp modSp">
        <pc:chgData name="Kaylee Abel-JHG" userId="S::kabel@jhg.com.au::7aa9a202-2686-4654-a685-79e699da8cb9" providerId="AD" clId="Web-{6214249A-8831-189B-9FE7-428DE272F49B}" dt="2025-06-25T05:43:40.718" v="9" actId="1076"/>
        <pc:sldMkLst>
          <pc:docMk/>
          <pc:sldMk cId="1998351369" sldId="279"/>
        </pc:sldMkLst>
        <pc:picChg chg="add mod">
          <ac:chgData name="Kaylee Abel-JHG" userId="S::kabel@jhg.com.au::7aa9a202-2686-4654-a685-79e699da8cb9" providerId="AD" clId="Web-{6214249A-8831-189B-9FE7-428DE272F49B}" dt="2025-06-25T05:43:40.718" v="9" actId="1076"/>
          <ac:picMkLst>
            <pc:docMk/>
            <pc:sldMk cId="1998351369" sldId="279"/>
            <ac:picMk id="4" creationId="{45498D4C-D836-3359-A517-02E3F1E40DE3}"/>
          </ac:picMkLst>
        </pc:picChg>
      </pc:sldChg>
      <pc:sldChg chg="addSp modSp">
        <pc:chgData name="Kaylee Abel-JHG" userId="S::kabel@jhg.com.au::7aa9a202-2686-4654-a685-79e699da8cb9" providerId="AD" clId="Web-{6214249A-8831-189B-9FE7-428DE272F49B}" dt="2025-06-25T05:43:10.733" v="2" actId="1076"/>
        <pc:sldMkLst>
          <pc:docMk/>
          <pc:sldMk cId="3113939122" sldId="303"/>
        </pc:sldMkLst>
        <pc:picChg chg="add mod">
          <ac:chgData name="Kaylee Abel-JHG" userId="S::kabel@jhg.com.au::7aa9a202-2686-4654-a685-79e699da8cb9" providerId="AD" clId="Web-{6214249A-8831-189B-9FE7-428DE272F49B}" dt="2025-06-25T05:43:10.733" v="2" actId="1076"/>
          <ac:picMkLst>
            <pc:docMk/>
            <pc:sldMk cId="3113939122" sldId="303"/>
            <ac:picMk id="5" creationId="{F95AB9D9-F5CA-97D1-355E-EFC567CB8DE7}"/>
          </ac:picMkLst>
        </pc:picChg>
      </pc:sldChg>
      <pc:sldChg chg="del">
        <pc:chgData name="Kaylee Abel-JHG" userId="S::kabel@jhg.com.au::7aa9a202-2686-4654-a685-79e699da8cb9" providerId="AD" clId="Web-{6214249A-8831-189B-9FE7-428DE272F49B}" dt="2025-06-25T05:43:16.749" v="3"/>
        <pc:sldMkLst>
          <pc:docMk/>
          <pc:sldMk cId="2783146679" sldId="318"/>
        </pc:sldMkLst>
      </pc:sldChg>
    </pc:docChg>
  </pc:docChgLst>
  <pc:docChgLst>
    <pc:chgData name="Kaylee Abel-JHG" userId="7aa9a202-2686-4654-a685-79e699da8cb9" providerId="ADAL" clId="{D8C67C3C-03BD-41F2-ABCB-46A1AAA290F2}"/>
    <pc:docChg chg="custSel modSld">
      <pc:chgData name="Kaylee Abel-JHG" userId="7aa9a202-2686-4654-a685-79e699da8cb9" providerId="ADAL" clId="{D8C67C3C-03BD-41F2-ABCB-46A1AAA290F2}" dt="2025-07-03T02:01:04.999" v="17" actId="208"/>
      <pc:docMkLst>
        <pc:docMk/>
      </pc:docMkLst>
      <pc:sldChg chg="modSp mod">
        <pc:chgData name="Kaylee Abel-JHG" userId="7aa9a202-2686-4654-a685-79e699da8cb9" providerId="ADAL" clId="{D8C67C3C-03BD-41F2-ABCB-46A1AAA290F2}" dt="2025-07-03T01:59:08.578" v="6" actId="27636"/>
        <pc:sldMkLst>
          <pc:docMk/>
          <pc:sldMk cId="3082201212" sldId="288"/>
        </pc:sldMkLst>
        <pc:spChg chg="mod">
          <ac:chgData name="Kaylee Abel-JHG" userId="7aa9a202-2686-4654-a685-79e699da8cb9" providerId="ADAL" clId="{D8C67C3C-03BD-41F2-ABCB-46A1AAA290F2}" dt="2025-07-03T01:59:08.578" v="6" actId="27636"/>
          <ac:spMkLst>
            <pc:docMk/>
            <pc:sldMk cId="3082201212" sldId="288"/>
            <ac:spMk id="3" creationId="{025832AF-6F30-2DE8-EE4A-16E33E3A66B0}"/>
          </ac:spMkLst>
        </pc:spChg>
      </pc:sldChg>
      <pc:sldChg chg="addSp modSp mod">
        <pc:chgData name="Kaylee Abel-JHG" userId="7aa9a202-2686-4654-a685-79e699da8cb9" providerId="ADAL" clId="{D8C67C3C-03BD-41F2-ABCB-46A1AAA290F2}" dt="2025-07-03T01:59:53.756" v="9" actId="208"/>
        <pc:sldMkLst>
          <pc:docMk/>
          <pc:sldMk cId="3652651885" sldId="297"/>
        </pc:sldMkLst>
        <pc:spChg chg="add mod">
          <ac:chgData name="Kaylee Abel-JHG" userId="7aa9a202-2686-4654-a685-79e699da8cb9" providerId="ADAL" clId="{D8C67C3C-03BD-41F2-ABCB-46A1AAA290F2}" dt="2025-07-03T01:58:59.687" v="4" actId="207"/>
          <ac:spMkLst>
            <pc:docMk/>
            <pc:sldMk cId="3652651885" sldId="297"/>
            <ac:spMk id="8" creationId="{1D7C5BFA-90A7-6E88-4B8A-0A2609AF82C9}"/>
          </ac:spMkLst>
        </pc:spChg>
        <pc:spChg chg="add mod">
          <ac:chgData name="Kaylee Abel-JHG" userId="7aa9a202-2686-4654-a685-79e699da8cb9" providerId="ADAL" clId="{D8C67C3C-03BD-41F2-ABCB-46A1AAA290F2}" dt="2025-07-03T01:59:53.756" v="9" actId="208"/>
          <ac:spMkLst>
            <pc:docMk/>
            <pc:sldMk cId="3652651885" sldId="297"/>
            <ac:spMk id="9" creationId="{BEB6AFB0-812D-1235-FB3F-5C0BDABBBE1D}"/>
          </ac:spMkLst>
        </pc:spChg>
        <pc:picChg chg="add mod">
          <ac:chgData name="Kaylee Abel-JHG" userId="7aa9a202-2686-4654-a685-79e699da8cb9" providerId="ADAL" clId="{D8C67C3C-03BD-41F2-ABCB-46A1AAA290F2}" dt="2025-07-03T01:58:45.840" v="2" actId="1076"/>
          <ac:picMkLst>
            <pc:docMk/>
            <pc:sldMk cId="3652651885" sldId="297"/>
            <ac:picMk id="7" creationId="{0362CB44-C6F0-70E8-430B-5FC50BB2A291}"/>
          </ac:picMkLst>
        </pc:picChg>
      </pc:sldChg>
      <pc:sldChg chg="modSp mod">
        <pc:chgData name="Kaylee Abel-JHG" userId="7aa9a202-2686-4654-a685-79e699da8cb9" providerId="ADAL" clId="{D8C67C3C-03BD-41F2-ABCB-46A1AAA290F2}" dt="2025-07-03T01:59:08.597" v="7" actId="27636"/>
        <pc:sldMkLst>
          <pc:docMk/>
          <pc:sldMk cId="2509943715" sldId="299"/>
        </pc:sldMkLst>
        <pc:spChg chg="mod">
          <ac:chgData name="Kaylee Abel-JHG" userId="7aa9a202-2686-4654-a685-79e699da8cb9" providerId="ADAL" clId="{D8C67C3C-03BD-41F2-ABCB-46A1AAA290F2}" dt="2025-07-03T01:59:08.597" v="7" actId="27636"/>
          <ac:spMkLst>
            <pc:docMk/>
            <pc:sldMk cId="2509943715" sldId="299"/>
            <ac:spMk id="2" creationId="{A8D418D8-3B54-7681-8F1D-0A434C178462}"/>
          </ac:spMkLst>
        </pc:spChg>
      </pc:sldChg>
      <pc:sldChg chg="addSp modSp mod">
        <pc:chgData name="Kaylee Abel-JHG" userId="7aa9a202-2686-4654-a685-79e699da8cb9" providerId="ADAL" clId="{D8C67C3C-03BD-41F2-ABCB-46A1AAA290F2}" dt="2025-07-03T02:01:04.999" v="17" actId="208"/>
        <pc:sldMkLst>
          <pc:docMk/>
          <pc:sldMk cId="3444222741" sldId="319"/>
        </pc:sldMkLst>
        <pc:spChg chg="add mod">
          <ac:chgData name="Kaylee Abel-JHG" userId="7aa9a202-2686-4654-a685-79e699da8cb9" providerId="ADAL" clId="{D8C67C3C-03BD-41F2-ABCB-46A1AAA290F2}" dt="2025-07-03T02:00:38.641" v="14" actId="207"/>
          <ac:spMkLst>
            <pc:docMk/>
            <pc:sldMk cId="3444222741" sldId="319"/>
            <ac:spMk id="8" creationId="{B9DF2425-2C9D-95A7-AF46-A4C94DFE0F0C}"/>
          </ac:spMkLst>
        </pc:spChg>
        <pc:spChg chg="add mod">
          <ac:chgData name="Kaylee Abel-JHG" userId="7aa9a202-2686-4654-a685-79e699da8cb9" providerId="ADAL" clId="{D8C67C3C-03BD-41F2-ABCB-46A1AAA290F2}" dt="2025-07-03T02:01:04.999" v="17" actId="208"/>
          <ac:spMkLst>
            <pc:docMk/>
            <pc:sldMk cId="3444222741" sldId="319"/>
            <ac:spMk id="9" creationId="{435B8A39-98B4-0C53-0D70-3E59DC0EF7E4}"/>
          </ac:spMkLst>
        </pc:spChg>
        <pc:picChg chg="add mod">
          <ac:chgData name="Kaylee Abel-JHG" userId="7aa9a202-2686-4654-a685-79e699da8cb9" providerId="ADAL" clId="{D8C67C3C-03BD-41F2-ABCB-46A1AAA290F2}" dt="2025-07-03T02:00:26.797" v="12" actId="1076"/>
          <ac:picMkLst>
            <pc:docMk/>
            <pc:sldMk cId="3444222741" sldId="319"/>
            <ac:picMk id="7" creationId="{DBCD66F9-D97D-73F0-99B4-2A2B21C80E4F}"/>
          </ac:picMkLst>
        </pc:picChg>
      </pc:sldChg>
    </pc:docChg>
  </pc:docChgLst>
  <pc:docChgLst>
    <pc:chgData name="Kaylee Abel-JHG" userId="S::kabel@jhg.com.au::7aa9a202-2686-4654-a685-79e699da8cb9" providerId="AD" clId="Web-{FB74F34D-BD45-D859-D87F-212FC05EED64}"/>
    <pc:docChg chg="addSld delSld modSld modMainMaster">
      <pc:chgData name="Kaylee Abel-JHG" userId="S::kabel@jhg.com.au::7aa9a202-2686-4654-a685-79e699da8cb9" providerId="AD" clId="Web-{FB74F34D-BD45-D859-D87F-212FC05EED64}" dt="2025-04-29T04:04:05.611" v="43" actId="1076"/>
      <pc:docMkLst>
        <pc:docMk/>
      </pc:docMkLst>
      <pc:sldChg chg="del">
        <pc:chgData name="Kaylee Abel-JHG" userId="S::kabel@jhg.com.au::7aa9a202-2686-4654-a685-79e699da8cb9" providerId="AD" clId="Web-{FB74F34D-BD45-D859-D87F-212FC05EED64}" dt="2025-04-29T02:45:28.183" v="32"/>
        <pc:sldMkLst>
          <pc:docMk/>
          <pc:sldMk cId="0" sldId="269"/>
        </pc:sldMkLst>
      </pc:sldChg>
      <pc:sldChg chg="del">
        <pc:chgData name="Kaylee Abel-JHG" userId="S::kabel@jhg.com.au::7aa9a202-2686-4654-a685-79e699da8cb9" providerId="AD" clId="Web-{FB74F34D-BD45-D859-D87F-212FC05EED64}" dt="2025-04-29T02:44:49.744" v="24"/>
        <pc:sldMkLst>
          <pc:docMk/>
          <pc:sldMk cId="2702967828" sldId="278"/>
        </pc:sldMkLst>
      </pc:sldChg>
      <pc:sldChg chg="modSp">
        <pc:chgData name="Kaylee Abel-JHG" userId="S::kabel@jhg.com.au::7aa9a202-2686-4654-a685-79e699da8cb9" providerId="AD" clId="Web-{FB74F34D-BD45-D859-D87F-212FC05EED64}" dt="2025-04-29T04:04:05.611" v="43" actId="1076"/>
        <pc:sldMkLst>
          <pc:docMk/>
          <pc:sldMk cId="2666300315" sldId="296"/>
        </pc:sldMkLst>
      </pc:sldChg>
      <pc:sldChg chg="modSp add">
        <pc:chgData name="Kaylee Abel-JHG" userId="S::kabel@jhg.com.au::7aa9a202-2686-4654-a685-79e699da8cb9" providerId="AD" clId="Web-{FB74F34D-BD45-D859-D87F-212FC05EED64}" dt="2025-04-29T02:44:47.682" v="23" actId="20577"/>
        <pc:sldMkLst>
          <pc:docMk/>
          <pc:sldMk cId="464554365" sldId="302"/>
        </pc:sldMkLst>
      </pc:sldChg>
      <pc:sldChg chg="delSp modSp add">
        <pc:chgData name="Kaylee Abel-JHG" userId="S::kabel@jhg.com.au::7aa9a202-2686-4654-a685-79e699da8cb9" providerId="AD" clId="Web-{FB74F34D-BD45-D859-D87F-212FC05EED64}" dt="2025-04-29T02:45:37.683" v="33"/>
        <pc:sldMkLst>
          <pc:docMk/>
          <pc:sldMk cId="3113939122" sldId="303"/>
        </pc:sldMkLst>
      </pc:sldChg>
      <pc:sldMasterChg chg="addSldLayout">
        <pc:chgData name="Kaylee Abel-JHG" userId="S::kabel@jhg.com.au::7aa9a202-2686-4654-a685-79e699da8cb9" providerId="AD" clId="Web-{FB74F34D-BD45-D859-D87F-212FC05EED64}" dt="2025-04-29T02:44:34.072" v="0"/>
        <pc:sldMasterMkLst>
          <pc:docMk/>
          <pc:sldMasterMk cId="1123178574" sldId="2147483648"/>
        </pc:sldMasterMkLst>
        <pc:sldLayoutChg chg="add">
          <pc:chgData name="Kaylee Abel-JHG" userId="S::kabel@jhg.com.au::7aa9a202-2686-4654-a685-79e699da8cb9" providerId="AD" clId="Web-{FB74F34D-BD45-D859-D87F-212FC05EED64}" dt="2025-04-29T02:44:34.072" v="0"/>
          <pc:sldLayoutMkLst>
            <pc:docMk/>
            <pc:sldMasterMk cId="1123178574" sldId="2147483648"/>
            <pc:sldLayoutMk cId="621110545" sldId="2147483679"/>
          </pc:sldLayoutMkLst>
        </pc:sldLayoutChg>
        <pc:sldLayoutChg chg="add">
          <pc:chgData name="Kaylee Abel-JHG" userId="S::kabel@jhg.com.au::7aa9a202-2686-4654-a685-79e699da8cb9" providerId="AD" clId="Web-{FB74F34D-BD45-D859-D87F-212FC05EED64}" dt="2025-04-29T02:44:34.072" v="0"/>
          <pc:sldLayoutMkLst>
            <pc:docMk/>
            <pc:sldMasterMk cId="1123178574" sldId="2147483648"/>
            <pc:sldLayoutMk cId="1696091131" sldId="2147483680"/>
          </pc:sldLayoutMkLst>
        </pc:sldLayoutChg>
        <pc:sldLayoutChg chg="add">
          <pc:chgData name="Kaylee Abel-JHG" userId="S::kabel@jhg.com.au::7aa9a202-2686-4654-a685-79e699da8cb9" providerId="AD" clId="Web-{FB74F34D-BD45-D859-D87F-212FC05EED64}" dt="2025-04-29T02:44:34.072" v="0"/>
          <pc:sldLayoutMkLst>
            <pc:docMk/>
            <pc:sldMasterMk cId="1123178574" sldId="2147483648"/>
            <pc:sldLayoutMk cId="2384423320" sldId="2147483681"/>
          </pc:sldLayoutMkLst>
        </pc:sldLayoutChg>
        <pc:sldLayoutChg chg="add">
          <pc:chgData name="Kaylee Abel-JHG" userId="S::kabel@jhg.com.au::7aa9a202-2686-4654-a685-79e699da8cb9" providerId="AD" clId="Web-{FB74F34D-BD45-D859-D87F-212FC05EED64}" dt="2025-04-29T02:44:34.072" v="0"/>
          <pc:sldLayoutMkLst>
            <pc:docMk/>
            <pc:sldMasterMk cId="1123178574" sldId="2147483648"/>
            <pc:sldLayoutMk cId="4227035095" sldId="2147483682"/>
          </pc:sldLayoutMkLst>
        </pc:sldLayoutChg>
        <pc:sldLayoutChg chg="add">
          <pc:chgData name="Kaylee Abel-JHG" userId="S::kabel@jhg.com.au::7aa9a202-2686-4654-a685-79e699da8cb9" providerId="AD" clId="Web-{FB74F34D-BD45-D859-D87F-212FC05EED64}" dt="2025-04-29T02:44:34.072" v="0"/>
          <pc:sldLayoutMkLst>
            <pc:docMk/>
            <pc:sldMasterMk cId="1123178574" sldId="2147483648"/>
            <pc:sldLayoutMk cId="4231803111" sldId="2147483701"/>
          </pc:sldLayoutMkLst>
        </pc:sldLayoutChg>
        <pc:sldLayoutChg chg="add">
          <pc:chgData name="Kaylee Abel-JHG" userId="S::kabel@jhg.com.au::7aa9a202-2686-4654-a685-79e699da8cb9" providerId="AD" clId="Web-{FB74F34D-BD45-D859-D87F-212FC05EED64}" dt="2025-04-29T02:44:34.072" v="0"/>
          <pc:sldLayoutMkLst>
            <pc:docMk/>
            <pc:sldMasterMk cId="1123178574" sldId="2147483648"/>
            <pc:sldLayoutMk cId="3845285667" sldId="2147483702"/>
          </pc:sldLayoutMkLst>
        </pc:sldLayoutChg>
        <pc:sldLayoutChg chg="add">
          <pc:chgData name="Kaylee Abel-JHG" userId="S::kabel@jhg.com.au::7aa9a202-2686-4654-a685-79e699da8cb9" providerId="AD" clId="Web-{FB74F34D-BD45-D859-D87F-212FC05EED64}" dt="2025-04-29T02:44:34.072" v="0"/>
          <pc:sldLayoutMkLst>
            <pc:docMk/>
            <pc:sldMasterMk cId="1123178574" sldId="2147483648"/>
            <pc:sldLayoutMk cId="590455473" sldId="2147483707"/>
          </pc:sldLayoutMkLst>
        </pc:sldLayoutChg>
        <pc:sldLayoutChg chg="add">
          <pc:chgData name="Kaylee Abel-JHG" userId="S::kabel@jhg.com.au::7aa9a202-2686-4654-a685-79e699da8cb9" providerId="AD" clId="Web-{FB74F34D-BD45-D859-D87F-212FC05EED64}" dt="2025-04-29T02:44:34.072" v="0"/>
          <pc:sldLayoutMkLst>
            <pc:docMk/>
            <pc:sldMasterMk cId="1123178574" sldId="2147483648"/>
            <pc:sldLayoutMk cId="3843991251" sldId="2147483708"/>
          </pc:sldLayoutMkLst>
        </pc:sldLayoutChg>
        <pc:sldLayoutChg chg="add">
          <pc:chgData name="Kaylee Abel-JHG" userId="S::kabel@jhg.com.au::7aa9a202-2686-4654-a685-79e699da8cb9" providerId="AD" clId="Web-{FB74F34D-BD45-D859-D87F-212FC05EED64}" dt="2025-04-29T02:44:34.072" v="0"/>
          <pc:sldLayoutMkLst>
            <pc:docMk/>
            <pc:sldMasterMk cId="1123178574" sldId="2147483648"/>
            <pc:sldLayoutMk cId="2341104341" sldId="2147483709"/>
          </pc:sldLayoutMkLst>
        </pc:sldLayoutChg>
      </pc:sldMasterChg>
      <pc:sldMasterChg chg="replId modSldLayout">
        <pc:chgData name="Kaylee Abel-JHG" userId="S::kabel@jhg.com.au::7aa9a202-2686-4654-a685-79e699da8cb9" providerId="AD" clId="Web-{FB74F34D-BD45-D859-D87F-212FC05EED64}" dt="2025-04-29T02:44:34.072" v="0"/>
        <pc:sldMasterMkLst>
          <pc:docMk/>
          <pc:sldMasterMk cId="1550852767" sldId="2147483706"/>
        </pc:sldMasterMkLst>
        <pc:sldLayoutChg chg="replId">
          <pc:chgData name="Kaylee Abel-JHG" userId="S::kabel@jhg.com.au::7aa9a202-2686-4654-a685-79e699da8cb9" providerId="AD" clId="Web-{FB74F34D-BD45-D859-D87F-212FC05EED64}" dt="2025-04-29T02:44:34.072" v="0"/>
          <pc:sldLayoutMkLst>
            <pc:docMk/>
            <pc:sldMasterMk cId="1550852767" sldId="2147483706"/>
            <pc:sldLayoutMk cId="233313253" sldId="2147483703"/>
          </pc:sldLayoutMkLst>
        </pc:sldLayoutChg>
        <pc:sldLayoutChg chg="replId">
          <pc:chgData name="Kaylee Abel-JHG" userId="S::kabel@jhg.com.au::7aa9a202-2686-4654-a685-79e699da8cb9" providerId="AD" clId="Web-{FB74F34D-BD45-D859-D87F-212FC05EED64}" dt="2025-04-29T02:44:34.072" v="0"/>
          <pc:sldLayoutMkLst>
            <pc:docMk/>
            <pc:sldMasterMk cId="1550852767" sldId="2147483706"/>
            <pc:sldLayoutMk cId="1167055085" sldId="2147483704"/>
          </pc:sldLayoutMkLst>
        </pc:sldLayoutChg>
        <pc:sldLayoutChg chg="replId">
          <pc:chgData name="Kaylee Abel-JHG" userId="S::kabel@jhg.com.au::7aa9a202-2686-4654-a685-79e699da8cb9" providerId="AD" clId="Web-{FB74F34D-BD45-D859-D87F-212FC05EED64}" dt="2025-04-29T02:44:34.072" v="0"/>
          <pc:sldLayoutMkLst>
            <pc:docMk/>
            <pc:sldMasterMk cId="1550852767" sldId="2147483706"/>
            <pc:sldLayoutMk cId="3859664214" sldId="2147483705"/>
          </pc:sldLayoutMkLst>
        </pc:sldLayoutChg>
      </pc:sldMasterChg>
    </pc:docChg>
  </pc:docChgLst>
  <pc:docChgLst>
    <pc:chgData name="Kaylee Abel-JHG" userId="S::kabel@jhg.com.au::7aa9a202-2686-4654-a685-79e699da8cb9" providerId="AD" clId="Web-{534FFC48-E5BB-6B7B-D4F1-0D5F962AD9FC}"/>
    <pc:docChg chg="modSld">
      <pc:chgData name="Kaylee Abel-JHG" userId="S::kabel@jhg.com.au::7aa9a202-2686-4654-a685-79e699da8cb9" providerId="AD" clId="Web-{534FFC48-E5BB-6B7B-D4F1-0D5F962AD9FC}" dt="2025-05-29T05:12:53.354" v="4" actId="20577"/>
      <pc:docMkLst>
        <pc:docMk/>
      </pc:docMkLst>
      <pc:sldChg chg="modSp">
        <pc:chgData name="Kaylee Abel-JHG" userId="S::kabel@jhg.com.au::7aa9a202-2686-4654-a685-79e699da8cb9" providerId="AD" clId="Web-{534FFC48-E5BB-6B7B-D4F1-0D5F962AD9FC}" dt="2025-05-29T05:12:53.354" v="4" actId="20577"/>
        <pc:sldMkLst>
          <pc:docMk/>
          <pc:sldMk cId="3082201212" sldId="288"/>
        </pc:sldMkLst>
      </pc:sldChg>
    </pc:docChg>
  </pc:docChgLst>
  <pc:docChgLst>
    <pc:chgData name="Kaylee Abel-JHG" userId="7aa9a202-2686-4654-a685-79e699da8cb9" providerId="ADAL" clId="{40CBA796-4710-4C0B-8896-4DC09AF0BE66}"/>
    <pc:docChg chg="undo custSel addSld delSld modSld sldOrd">
      <pc:chgData name="Kaylee Abel-JHG" userId="7aa9a202-2686-4654-a685-79e699da8cb9" providerId="ADAL" clId="{40CBA796-4710-4C0B-8896-4DC09AF0BE66}" dt="2025-03-25T03:32:36.634" v="324" actId="403"/>
      <pc:docMkLst>
        <pc:docMk/>
      </pc:docMkLst>
      <pc:sldChg chg="modSp mod">
        <pc:chgData name="Kaylee Abel-JHG" userId="7aa9a202-2686-4654-a685-79e699da8cb9" providerId="ADAL" clId="{40CBA796-4710-4C0B-8896-4DC09AF0BE66}" dt="2025-03-20T05:22:04.192" v="280" actId="14100"/>
        <pc:sldMkLst>
          <pc:docMk/>
          <pc:sldMk cId="0" sldId="256"/>
        </pc:sldMkLst>
      </pc:sldChg>
      <pc:sldChg chg="modSp del mod">
        <pc:chgData name="Kaylee Abel-JHG" userId="7aa9a202-2686-4654-a685-79e699da8cb9" providerId="ADAL" clId="{40CBA796-4710-4C0B-8896-4DC09AF0BE66}" dt="2025-03-20T05:15:55.247" v="264" actId="47"/>
        <pc:sldMkLst>
          <pc:docMk/>
          <pc:sldMk cId="742431495" sldId="256"/>
        </pc:sldMkLst>
      </pc:sldChg>
      <pc:sldChg chg="addSp delSp modSp mod ord">
        <pc:chgData name="Kaylee Abel-JHG" userId="7aa9a202-2686-4654-a685-79e699da8cb9" providerId="ADAL" clId="{40CBA796-4710-4C0B-8896-4DC09AF0BE66}" dt="2025-03-20T01:19:54.760" v="222"/>
        <pc:sldMkLst>
          <pc:docMk/>
          <pc:sldMk cId="2740830838" sldId="260"/>
        </pc:sldMkLst>
      </pc:sldChg>
      <pc:sldChg chg="modSp mod">
        <pc:chgData name="Kaylee Abel-JHG" userId="7aa9a202-2686-4654-a685-79e699da8cb9" providerId="ADAL" clId="{40CBA796-4710-4C0B-8896-4DC09AF0BE66}" dt="2025-03-25T03:32:36.634" v="324" actId="403"/>
        <pc:sldMkLst>
          <pc:docMk/>
          <pc:sldMk cId="1986641239" sldId="261"/>
        </pc:sldMkLst>
      </pc:sldChg>
      <pc:sldChg chg="del">
        <pc:chgData name="Kaylee Abel-JHG" userId="7aa9a202-2686-4654-a685-79e699da8cb9" providerId="ADAL" clId="{40CBA796-4710-4C0B-8896-4DC09AF0BE66}" dt="2025-03-20T01:20:02.106" v="223" actId="47"/>
        <pc:sldMkLst>
          <pc:docMk/>
          <pc:sldMk cId="2480679488" sldId="263"/>
        </pc:sldMkLst>
      </pc:sldChg>
      <pc:sldChg chg="del">
        <pc:chgData name="Kaylee Abel-JHG" userId="7aa9a202-2686-4654-a685-79e699da8cb9" providerId="ADAL" clId="{40CBA796-4710-4C0B-8896-4DC09AF0BE66}" dt="2025-03-20T01:20:03.166" v="224" actId="47"/>
        <pc:sldMkLst>
          <pc:docMk/>
          <pc:sldMk cId="3995284438" sldId="264"/>
        </pc:sldMkLst>
      </pc:sldChg>
      <pc:sldChg chg="modSp mod">
        <pc:chgData name="Kaylee Abel-JHG" userId="7aa9a202-2686-4654-a685-79e699da8cb9" providerId="ADAL" clId="{40CBA796-4710-4C0B-8896-4DC09AF0BE66}" dt="2025-03-19T23:45:50.122" v="0" actId="1076"/>
        <pc:sldMkLst>
          <pc:docMk/>
          <pc:sldMk cId="4015813202" sldId="266"/>
        </pc:sldMkLst>
      </pc:sldChg>
      <pc:sldChg chg="del">
        <pc:chgData name="Kaylee Abel-JHG" userId="7aa9a202-2686-4654-a685-79e699da8cb9" providerId="ADAL" clId="{40CBA796-4710-4C0B-8896-4DC09AF0BE66}" dt="2025-03-20T01:20:14.825" v="226" actId="47"/>
        <pc:sldMkLst>
          <pc:docMk/>
          <pc:sldMk cId="865224495" sldId="267"/>
        </pc:sldMkLst>
      </pc:sldChg>
      <pc:sldChg chg="del">
        <pc:chgData name="Kaylee Abel-JHG" userId="7aa9a202-2686-4654-a685-79e699da8cb9" providerId="ADAL" clId="{40CBA796-4710-4C0B-8896-4DC09AF0BE66}" dt="2025-03-20T01:20:11.361" v="225" actId="47"/>
        <pc:sldMkLst>
          <pc:docMk/>
          <pc:sldMk cId="3770515916" sldId="268"/>
        </pc:sldMkLst>
      </pc:sldChg>
      <pc:sldChg chg="modSp mod ord">
        <pc:chgData name="Kaylee Abel-JHG" userId="7aa9a202-2686-4654-a685-79e699da8cb9" providerId="ADAL" clId="{40CBA796-4710-4C0B-8896-4DC09AF0BE66}" dt="2025-03-20T05:22:42.639" v="319" actId="20577"/>
        <pc:sldMkLst>
          <pc:docMk/>
          <pc:sldMk cId="0" sldId="269"/>
        </pc:sldMkLst>
      </pc:sldChg>
      <pc:sldChg chg="modSp del mod ord">
        <pc:chgData name="Kaylee Abel-JHG" userId="7aa9a202-2686-4654-a685-79e699da8cb9" providerId="ADAL" clId="{40CBA796-4710-4C0B-8896-4DC09AF0BE66}" dt="2025-03-20T05:16:20.947" v="269" actId="47"/>
        <pc:sldMkLst>
          <pc:docMk/>
          <pc:sldMk cId="3113939122" sldId="269"/>
        </pc:sldMkLst>
      </pc:sldChg>
      <pc:sldChg chg="modSp mod">
        <pc:chgData name="Kaylee Abel-JHG" userId="7aa9a202-2686-4654-a685-79e699da8cb9" providerId="ADAL" clId="{40CBA796-4710-4C0B-8896-4DC09AF0BE66}" dt="2025-03-19T23:46:38.692" v="78" actId="20577"/>
        <pc:sldMkLst>
          <pc:docMk/>
          <pc:sldMk cId="220369464" sldId="270"/>
        </pc:sldMkLst>
      </pc:sldChg>
      <pc:sldChg chg="del">
        <pc:chgData name="Kaylee Abel-JHG" userId="7aa9a202-2686-4654-a685-79e699da8cb9" providerId="ADAL" clId="{40CBA796-4710-4C0B-8896-4DC09AF0BE66}" dt="2025-03-20T05:16:03.334" v="265" actId="47"/>
        <pc:sldMkLst>
          <pc:docMk/>
          <pc:sldMk cId="4132399375" sldId="272"/>
        </pc:sldMkLst>
      </pc:sldChg>
      <pc:sldChg chg="add del">
        <pc:chgData name="Kaylee Abel-JHG" userId="7aa9a202-2686-4654-a685-79e699da8cb9" providerId="ADAL" clId="{40CBA796-4710-4C0B-8896-4DC09AF0BE66}" dt="2025-03-20T05:22:28.076" v="293" actId="47"/>
        <pc:sldMkLst>
          <pc:docMk/>
          <pc:sldMk cId="0" sldId="275"/>
        </pc:sldMkLst>
      </pc:sldChg>
      <pc:sldChg chg="del">
        <pc:chgData name="Kaylee Abel-JHG" userId="7aa9a202-2686-4654-a685-79e699da8cb9" providerId="ADAL" clId="{40CBA796-4710-4C0B-8896-4DC09AF0BE66}" dt="2025-03-20T01:19:09.218" v="212" actId="47"/>
        <pc:sldMkLst>
          <pc:docMk/>
          <pc:sldMk cId="2417885936" sldId="275"/>
        </pc:sldMkLst>
      </pc:sldChg>
      <pc:sldChg chg="modSp new mod ord">
        <pc:chgData name="Kaylee Abel-JHG" userId="7aa9a202-2686-4654-a685-79e699da8cb9" providerId="ADAL" clId="{40CBA796-4710-4C0B-8896-4DC09AF0BE66}" dt="2025-03-19T23:46:54.189" v="100"/>
        <pc:sldMkLst>
          <pc:docMk/>
          <pc:sldMk cId="1346819093" sldId="276"/>
        </pc:sldMkLst>
      </pc:sldChg>
      <pc:sldChg chg="add">
        <pc:chgData name="Kaylee Abel-JHG" userId="7aa9a202-2686-4654-a685-79e699da8cb9" providerId="ADAL" clId="{40CBA796-4710-4C0B-8896-4DC09AF0BE66}" dt="2025-03-20T01:19:19.912" v="213"/>
        <pc:sldMkLst>
          <pc:docMk/>
          <pc:sldMk cId="2456299311" sldId="277"/>
        </pc:sldMkLst>
      </pc:sldChg>
      <pc:sldChg chg="add">
        <pc:chgData name="Kaylee Abel-JHG" userId="7aa9a202-2686-4654-a685-79e699da8cb9" providerId="ADAL" clId="{40CBA796-4710-4C0B-8896-4DC09AF0BE66}" dt="2025-03-20T01:19:25.180" v="214"/>
        <pc:sldMkLst>
          <pc:docMk/>
          <pc:sldMk cId="1218959918" sldId="278"/>
        </pc:sldMkLst>
      </pc:sldChg>
      <pc:sldChg chg="add">
        <pc:chgData name="Kaylee Abel-JHG" userId="7aa9a202-2686-4654-a685-79e699da8cb9" providerId="ADAL" clId="{40CBA796-4710-4C0B-8896-4DC09AF0BE66}" dt="2025-03-20T01:19:31.410" v="216"/>
        <pc:sldMkLst>
          <pc:docMk/>
          <pc:sldMk cId="3125102779" sldId="283"/>
        </pc:sldMkLst>
      </pc:sldChg>
      <pc:sldChg chg="add">
        <pc:chgData name="Kaylee Abel-JHG" userId="7aa9a202-2686-4654-a685-79e699da8cb9" providerId="ADAL" clId="{40CBA796-4710-4C0B-8896-4DC09AF0BE66}" dt="2025-03-20T01:19:39.133" v="218"/>
        <pc:sldMkLst>
          <pc:docMk/>
          <pc:sldMk cId="1752486233" sldId="284"/>
        </pc:sldMkLst>
      </pc:sldChg>
      <pc:sldChg chg="add">
        <pc:chgData name="Kaylee Abel-JHG" userId="7aa9a202-2686-4654-a685-79e699da8cb9" providerId="ADAL" clId="{40CBA796-4710-4C0B-8896-4DC09AF0BE66}" dt="2025-03-20T01:19:27.825" v="215"/>
        <pc:sldMkLst>
          <pc:docMk/>
          <pc:sldMk cId="51937525" sldId="287"/>
        </pc:sldMkLst>
      </pc:sldChg>
      <pc:sldChg chg="add">
        <pc:chgData name="Kaylee Abel-JHG" userId="7aa9a202-2686-4654-a685-79e699da8cb9" providerId="ADAL" clId="{40CBA796-4710-4C0B-8896-4DC09AF0BE66}" dt="2025-03-20T01:19:35.364" v="217"/>
        <pc:sldMkLst>
          <pc:docMk/>
          <pc:sldMk cId="3082201212" sldId="288"/>
        </pc:sldMkLst>
      </pc:sldChg>
      <pc:sldChg chg="add">
        <pc:chgData name="Kaylee Abel-JHG" userId="7aa9a202-2686-4654-a685-79e699da8cb9" providerId="ADAL" clId="{40CBA796-4710-4C0B-8896-4DC09AF0BE66}" dt="2025-03-20T01:19:44.617" v="219"/>
        <pc:sldMkLst>
          <pc:docMk/>
          <pc:sldMk cId="1750609560" sldId="289"/>
        </pc:sldMkLst>
      </pc:sldChg>
      <pc:sldChg chg="add">
        <pc:chgData name="Kaylee Abel-JHG" userId="7aa9a202-2686-4654-a685-79e699da8cb9" providerId="ADAL" clId="{40CBA796-4710-4C0B-8896-4DC09AF0BE66}" dt="2025-03-20T01:19:48.386" v="220"/>
        <pc:sldMkLst>
          <pc:docMk/>
          <pc:sldMk cId="1107093435" sldId="290"/>
        </pc:sldMkLst>
      </pc:sldChg>
      <pc:sldChg chg="modSp add del mod">
        <pc:chgData name="Kaylee Abel-JHG" userId="7aa9a202-2686-4654-a685-79e699da8cb9" providerId="ADAL" clId="{40CBA796-4710-4C0B-8896-4DC09AF0BE66}" dt="2025-03-20T05:22:05.995" v="281" actId="47"/>
        <pc:sldMkLst>
          <pc:docMk/>
          <pc:sldMk cId="0" sldId="291"/>
        </pc:sldMkLst>
      </pc:sldChg>
      <pc:sldChg chg="modSp add del mod">
        <pc:chgData name="Kaylee Abel-JHG" userId="7aa9a202-2686-4654-a685-79e699da8cb9" providerId="ADAL" clId="{40CBA796-4710-4C0B-8896-4DC09AF0BE66}" dt="2025-03-20T05:22:26.510" v="292" actId="47"/>
        <pc:sldMkLst>
          <pc:docMk/>
          <pc:sldMk cId="0" sldId="292"/>
        </pc:sldMkLst>
      </pc:sldChg>
      <pc:sldChg chg="add del">
        <pc:chgData name="Kaylee Abel-JHG" userId="7aa9a202-2686-4654-a685-79e699da8cb9" providerId="ADAL" clId="{40CBA796-4710-4C0B-8896-4DC09AF0BE66}" dt="2025-03-20T05:16:38.809" v="271" actId="47"/>
        <pc:sldMkLst>
          <pc:docMk/>
          <pc:sldMk cId="0" sldId="293"/>
        </pc:sldMkLst>
      </pc:sldChg>
      <pc:sldChg chg="addSp delSp mod">
        <pc:chgData name="Kaylee Abel-JHG" userId="7aa9a202-2686-4654-a685-79e699da8cb9" providerId="ADAL" clId="{40CBA796-4710-4C0B-8896-4DC09AF0BE66}" dt="2025-03-25T01:52:52.745" v="321" actId="22"/>
        <pc:sldMkLst>
          <pc:docMk/>
          <pc:sldMk cId="2666300315" sldId="296"/>
        </pc:sldMkLst>
      </pc:sldChg>
    </pc:docChg>
  </pc:docChgLst>
  <pc:docChgLst>
    <pc:chgData name="Kaylee Abel-JHG" userId="S::kabel@jhg.com.au::7aa9a202-2686-4654-a685-79e699da8cb9" providerId="AD" clId="Web-{D5D0DBE0-7B5B-D5F8-25C9-6ECB67F67185}"/>
    <pc:docChg chg="addSld modSld">
      <pc:chgData name="Kaylee Abel-JHG" userId="S::kabel@jhg.com.au::7aa9a202-2686-4654-a685-79e699da8cb9" providerId="AD" clId="Web-{D5D0DBE0-7B5B-D5F8-25C9-6ECB67F67185}" dt="2025-06-20T05:11:56.941" v="2"/>
      <pc:docMkLst>
        <pc:docMk/>
      </pc:docMkLst>
      <pc:sldChg chg="addSp delSp modSp new mod modClrScheme chgLayout">
        <pc:chgData name="Kaylee Abel-JHG" userId="S::kabel@jhg.com.au::7aa9a202-2686-4654-a685-79e699da8cb9" providerId="AD" clId="Web-{D5D0DBE0-7B5B-D5F8-25C9-6ECB67F67185}" dt="2025-06-20T05:11:56.941" v="2"/>
        <pc:sldMkLst>
          <pc:docMk/>
          <pc:sldMk cId="2783146679" sldId="318"/>
        </pc:sldMkLst>
      </pc:sldChg>
    </pc:docChg>
  </pc:docChgLst>
  <pc:docChgLst>
    <pc:chgData name="Nicole Jensen-JHG" userId="S::njensen@jhg.com.au::ef58999d-892b-4ae5-8e0a-d77a3839e1a7" providerId="AD" clId="Web-{F35658F2-3B7F-72CF-D27C-459E7690A792}"/>
    <pc:docChg chg="delSld modSld">
      <pc:chgData name="Nicole Jensen-JHG" userId="S::njensen@jhg.com.au::ef58999d-892b-4ae5-8e0a-d77a3839e1a7" providerId="AD" clId="Web-{F35658F2-3B7F-72CF-D27C-459E7690A792}" dt="2025-07-02T06:23:29.541" v="1"/>
      <pc:docMkLst>
        <pc:docMk/>
      </pc:docMkLst>
      <pc:sldChg chg="delSp delAnim">
        <pc:chgData name="Nicole Jensen-JHG" userId="S::njensen@jhg.com.au::ef58999d-892b-4ae5-8e0a-d77a3839e1a7" providerId="AD" clId="Web-{F35658F2-3B7F-72CF-D27C-459E7690A792}" dt="2025-07-02T06:23:14.025" v="0"/>
        <pc:sldMkLst>
          <pc:docMk/>
          <pc:sldMk cId="3652651885" sldId="297"/>
        </pc:sldMkLst>
        <pc:picChg chg="del">
          <ac:chgData name="Nicole Jensen-JHG" userId="S::njensen@jhg.com.au::ef58999d-892b-4ae5-8e0a-d77a3839e1a7" providerId="AD" clId="Web-{F35658F2-3B7F-72CF-D27C-459E7690A792}" dt="2025-07-02T06:23:14.025" v="0"/>
          <ac:picMkLst>
            <pc:docMk/>
            <pc:sldMk cId="3652651885" sldId="297"/>
            <ac:picMk id="8" creationId="{BCEB8B06-88BE-A139-5EAE-F32A8A982ECF}"/>
          </ac:picMkLst>
        </pc:picChg>
      </pc:sldChg>
      <pc:sldChg chg="del">
        <pc:chgData name="Nicole Jensen-JHG" userId="S::njensen@jhg.com.au::ef58999d-892b-4ae5-8e0a-d77a3839e1a7" providerId="AD" clId="Web-{F35658F2-3B7F-72CF-D27C-459E7690A792}" dt="2025-07-02T06:23:29.541" v="1"/>
        <pc:sldMkLst>
          <pc:docMk/>
          <pc:sldMk cId="2945959275" sldId="300"/>
        </pc:sldMkLst>
      </pc:sldChg>
    </pc:docChg>
  </pc:docChgLst>
  <pc:docChgLst>
    <pc:chgData name="Kate Donald" userId="aa43e468-5205-4059-b919-892a7eeecc71" providerId="ADAL" clId="{482D4CCF-DA38-E349-B487-FD6FAE19F219}"/>
    <pc:docChg chg="custSel modSld">
      <pc:chgData name="Kate Donald" userId="aa43e468-5205-4059-b919-892a7eeecc71" providerId="ADAL" clId="{482D4CCF-DA38-E349-B487-FD6FAE19F219}" dt="2025-07-02T22:18:01.724" v="1" actId="27636"/>
      <pc:docMkLst>
        <pc:docMk/>
      </pc:docMkLst>
      <pc:sldChg chg="modSp mod">
        <pc:chgData name="Kate Donald" userId="aa43e468-5205-4059-b919-892a7eeecc71" providerId="ADAL" clId="{482D4CCF-DA38-E349-B487-FD6FAE19F219}" dt="2025-07-02T22:18:01.713" v="0" actId="27636"/>
        <pc:sldMkLst>
          <pc:docMk/>
          <pc:sldMk cId="3082201212" sldId="288"/>
        </pc:sldMkLst>
        <pc:spChg chg="mod">
          <ac:chgData name="Kate Donald" userId="aa43e468-5205-4059-b919-892a7eeecc71" providerId="ADAL" clId="{482D4CCF-DA38-E349-B487-FD6FAE19F219}" dt="2025-07-02T22:18:01.713" v="0" actId="27636"/>
          <ac:spMkLst>
            <pc:docMk/>
            <pc:sldMk cId="3082201212" sldId="288"/>
            <ac:spMk id="3" creationId="{025832AF-6F30-2DE8-EE4A-16E33E3A66B0}"/>
          </ac:spMkLst>
        </pc:spChg>
      </pc:sldChg>
      <pc:sldChg chg="modSp mod">
        <pc:chgData name="Kate Donald" userId="aa43e468-5205-4059-b919-892a7eeecc71" providerId="ADAL" clId="{482D4CCF-DA38-E349-B487-FD6FAE19F219}" dt="2025-07-02T22:18:01.724" v="1" actId="27636"/>
        <pc:sldMkLst>
          <pc:docMk/>
          <pc:sldMk cId="2509943715" sldId="299"/>
        </pc:sldMkLst>
        <pc:spChg chg="mod">
          <ac:chgData name="Kate Donald" userId="aa43e468-5205-4059-b919-892a7eeecc71" providerId="ADAL" clId="{482D4CCF-DA38-E349-B487-FD6FAE19F219}" dt="2025-07-02T22:18:01.724" v="1" actId="27636"/>
          <ac:spMkLst>
            <pc:docMk/>
            <pc:sldMk cId="2509943715" sldId="299"/>
            <ac:spMk id="2" creationId="{A8D418D8-3B54-7681-8F1D-0A434C178462}"/>
          </ac:spMkLst>
        </pc:spChg>
      </pc:sldChg>
    </pc:docChg>
  </pc:docChgLst>
  <pc:docChgLst>
    <pc:chgData name="Kaylee Abel-JHG" userId="S::kabel@jhg.com.au::7aa9a202-2686-4654-a685-79e699da8cb9" providerId="AD" clId="Web-{7D170FE4-B8C0-9975-6489-CEDBA97F1264}"/>
    <pc:docChg chg="addSld delSld modSld">
      <pc:chgData name="Kaylee Abel-JHG" userId="S::kabel@jhg.com.au::7aa9a202-2686-4654-a685-79e699da8cb9" providerId="AD" clId="Web-{7D170FE4-B8C0-9975-6489-CEDBA97F1264}" dt="2025-04-29T05:48:50.846" v="136" actId="20577"/>
      <pc:docMkLst>
        <pc:docMk/>
      </pc:docMkLst>
      <pc:sldChg chg="modSp">
        <pc:chgData name="Kaylee Abel-JHG" userId="S::kabel@jhg.com.au::7aa9a202-2686-4654-a685-79e699da8cb9" providerId="AD" clId="Web-{7D170FE4-B8C0-9975-6489-CEDBA97F1264}" dt="2025-04-29T05:14:15.560" v="126" actId="14100"/>
        <pc:sldMkLst>
          <pc:docMk/>
          <pc:sldMk cId="2037913573" sldId="257"/>
        </pc:sldMkLst>
      </pc:sldChg>
      <pc:sldChg chg="modSp add">
        <pc:chgData name="Kaylee Abel-JHG" userId="S::kabel@jhg.com.au::7aa9a202-2686-4654-a685-79e699da8cb9" providerId="AD" clId="Web-{7D170FE4-B8C0-9975-6489-CEDBA97F1264}" dt="2025-04-29T04:15:12.193" v="83" actId="20577"/>
        <pc:sldMkLst>
          <pc:docMk/>
          <pc:sldMk cId="1998351369" sldId="279"/>
        </pc:sldMkLst>
      </pc:sldChg>
      <pc:sldChg chg="modSp">
        <pc:chgData name="Kaylee Abel-JHG" userId="S::kabel@jhg.com.au::7aa9a202-2686-4654-a685-79e699da8cb9" providerId="AD" clId="Web-{7D170FE4-B8C0-9975-6489-CEDBA97F1264}" dt="2025-04-29T05:13:35.480" v="110" actId="20577"/>
        <pc:sldMkLst>
          <pc:docMk/>
          <pc:sldMk cId="1107093435" sldId="290"/>
        </pc:sldMkLst>
      </pc:sldChg>
      <pc:sldChg chg="modSp">
        <pc:chgData name="Kaylee Abel-JHG" userId="S::kabel@jhg.com.au::7aa9a202-2686-4654-a685-79e699da8cb9" providerId="AD" clId="Web-{7D170FE4-B8C0-9975-6489-CEDBA97F1264}" dt="2025-04-29T05:48:50.846" v="136" actId="20577"/>
        <pc:sldMkLst>
          <pc:docMk/>
          <pc:sldMk cId="1145100063" sldId="291"/>
        </pc:sldMkLst>
      </pc:sldChg>
      <pc:sldChg chg="modSp">
        <pc:chgData name="Kaylee Abel-JHG" userId="S::kabel@jhg.com.au::7aa9a202-2686-4654-a685-79e699da8cb9" providerId="AD" clId="Web-{7D170FE4-B8C0-9975-6489-CEDBA97F1264}" dt="2025-04-29T04:12:56.001" v="54" actId="20577"/>
        <pc:sldMkLst>
          <pc:docMk/>
          <pc:sldMk cId="1802514906" sldId="294"/>
        </pc:sldMkLst>
      </pc:sldChg>
      <pc:sldChg chg="modSp">
        <pc:chgData name="Kaylee Abel-JHG" userId="S::kabel@jhg.com.au::7aa9a202-2686-4654-a685-79e699da8cb9" providerId="AD" clId="Web-{7D170FE4-B8C0-9975-6489-CEDBA97F1264}" dt="2025-04-29T05:12:52.572" v="102" actId="1076"/>
        <pc:sldMkLst>
          <pc:docMk/>
          <pc:sldMk cId="1681180988" sldId="295"/>
        </pc:sldMkLst>
      </pc:sldChg>
      <pc:sldChg chg="del">
        <pc:chgData name="Kaylee Abel-JHG" userId="S::kabel@jhg.com.au::7aa9a202-2686-4654-a685-79e699da8cb9" providerId="AD" clId="Web-{7D170FE4-B8C0-9975-6489-CEDBA97F1264}" dt="2025-04-29T05:29:46.782" v="133"/>
        <pc:sldMkLst>
          <pc:docMk/>
          <pc:sldMk cId="2666300315" sldId="296"/>
        </pc:sldMkLst>
      </pc:sldChg>
      <pc:sldChg chg="modSp">
        <pc:chgData name="Kaylee Abel-JHG" userId="S::kabel@jhg.com.au::7aa9a202-2686-4654-a685-79e699da8cb9" providerId="AD" clId="Web-{7D170FE4-B8C0-9975-6489-CEDBA97F1264}" dt="2025-04-29T05:13:13.058" v="107" actId="1076"/>
        <pc:sldMkLst>
          <pc:docMk/>
          <pc:sldMk cId="3652651885" sldId="297"/>
        </pc:sldMkLst>
      </pc:sldChg>
      <pc:sldChg chg="modSp">
        <pc:chgData name="Kaylee Abel-JHG" userId="S::kabel@jhg.com.au::7aa9a202-2686-4654-a685-79e699da8cb9" providerId="AD" clId="Web-{7D170FE4-B8C0-9975-6489-CEDBA97F1264}" dt="2025-04-29T05:14:33.514" v="127" actId="20577"/>
        <pc:sldMkLst>
          <pc:docMk/>
          <pc:sldMk cId="3389173236" sldId="301"/>
        </pc:sldMkLst>
      </pc:sldChg>
      <pc:sldChg chg="modSp del">
        <pc:chgData name="Kaylee Abel-JHG" userId="S::kabel@jhg.com.au::7aa9a202-2686-4654-a685-79e699da8cb9" providerId="AD" clId="Web-{7D170FE4-B8C0-9975-6489-CEDBA97F1264}" dt="2025-04-29T04:15:16.178" v="84"/>
        <pc:sldMkLst>
          <pc:docMk/>
          <pc:sldMk cId="464554365" sldId="302"/>
        </pc:sldMkLst>
      </pc:sldChg>
      <pc:sldChg chg="addSp modSp">
        <pc:chgData name="Kaylee Abel-JHG" userId="S::kabel@jhg.com.au::7aa9a202-2686-4654-a685-79e699da8cb9" providerId="AD" clId="Web-{7D170FE4-B8C0-9975-6489-CEDBA97F1264}" dt="2025-04-29T04:15:52.976" v="92" actId="1076"/>
        <pc:sldMkLst>
          <pc:docMk/>
          <pc:sldMk cId="3113939122" sldId="303"/>
        </pc:sldMkLst>
      </pc:sldChg>
      <pc:sldChg chg="add del">
        <pc:chgData name="Kaylee Abel-JHG" userId="S::kabel@jhg.com.au::7aa9a202-2686-4654-a685-79e699da8cb9" providerId="AD" clId="Web-{7D170FE4-B8C0-9975-6489-CEDBA97F1264}" dt="2025-04-29T05:29:44.548" v="132"/>
        <pc:sldMkLst>
          <pc:docMk/>
          <pc:sldMk cId="1806127343" sldId="316"/>
        </pc:sldMkLst>
      </pc:sldChg>
    </pc:docChg>
  </pc:docChgLst>
  <pc:docChgLst>
    <pc:chgData name="Nicole Jensen-JHG" userId="S::njensen@jhg.com.au::ef58999d-892b-4ae5-8e0a-d77a3839e1a7" providerId="AD" clId="Web-{2846FCCB-A8E6-D5E2-F427-B5717DBE84DC}"/>
    <pc:docChg chg="addSld modSld">
      <pc:chgData name="Nicole Jensen-JHG" userId="S::njensen@jhg.com.au::ef58999d-892b-4ae5-8e0a-d77a3839e1a7" providerId="AD" clId="Web-{2846FCCB-A8E6-D5E2-F427-B5717DBE84DC}" dt="2025-06-22T22:40:03.626" v="1"/>
      <pc:docMkLst>
        <pc:docMk/>
      </pc:docMkLst>
      <pc:sldChg chg="delSp add replId delAnim">
        <pc:chgData name="Nicole Jensen-JHG" userId="S::njensen@jhg.com.au::ef58999d-892b-4ae5-8e0a-d77a3839e1a7" providerId="AD" clId="Web-{2846FCCB-A8E6-D5E2-F427-B5717DBE84DC}" dt="2025-06-22T22:40:03.626" v="1"/>
        <pc:sldMkLst>
          <pc:docMk/>
          <pc:sldMk cId="3444222741" sldId="319"/>
        </pc:sldMkLst>
      </pc:sldChg>
    </pc:docChg>
  </pc:docChgLst>
  <pc:docChgLst>
    <pc:chgData name="Kaylee Abel-JHG" userId="7aa9a202-2686-4654-a685-79e699da8cb9" providerId="ADAL" clId="{0B34F655-0762-4FA1-B792-199426B01C27}"/>
    <pc:docChg chg="modSld sldOrd">
      <pc:chgData name="Kaylee Abel-JHG" userId="7aa9a202-2686-4654-a685-79e699da8cb9" providerId="ADAL" clId="{0B34F655-0762-4FA1-B792-199426B01C27}" dt="2025-04-30T04:42:35.336" v="2" actId="20578"/>
      <pc:docMkLst>
        <pc:docMk/>
      </pc:docMkLst>
      <pc:sldChg chg="ord">
        <pc:chgData name="Kaylee Abel-JHG" userId="7aa9a202-2686-4654-a685-79e699da8cb9" providerId="ADAL" clId="{0B34F655-0762-4FA1-B792-199426B01C27}" dt="2025-04-30T04:42:35.336" v="2" actId="20578"/>
        <pc:sldMkLst>
          <pc:docMk/>
          <pc:sldMk cId="1986641239" sldId="261"/>
        </pc:sldMkLst>
      </pc:sldChg>
      <pc:sldChg chg="modSp mod">
        <pc:chgData name="Kaylee Abel-JHG" userId="7aa9a202-2686-4654-a685-79e699da8cb9" providerId="ADAL" clId="{0B34F655-0762-4FA1-B792-199426B01C27}" dt="2025-04-30T04:42:32.665" v="1" actId="207"/>
        <pc:sldMkLst>
          <pc:docMk/>
          <pc:sldMk cId="2147789989" sldId="262"/>
        </pc:sldMkLst>
      </pc:sldChg>
    </pc:docChg>
  </pc:docChgLst>
  <pc:docChgLst>
    <pc:chgData name="Kaylee Abel-JHG" userId="S::kabel@jhg.com.au::7aa9a202-2686-4654-a685-79e699da8cb9" providerId="AD" clId="Web-{48F980A5-B395-A6F8-FB45-AAB9275E775E}"/>
    <pc:docChg chg="modSld">
      <pc:chgData name="Kaylee Abel-JHG" userId="S::kabel@jhg.com.au::7aa9a202-2686-4654-a685-79e699da8cb9" providerId="AD" clId="Web-{48F980A5-B395-A6F8-FB45-AAB9275E775E}" dt="2025-05-08T05:35:49.059" v="1" actId="1076"/>
      <pc:docMkLst>
        <pc:docMk/>
      </pc:docMkLst>
      <pc:sldChg chg="modSp">
        <pc:chgData name="Kaylee Abel-JHG" userId="S::kabel@jhg.com.au::7aa9a202-2686-4654-a685-79e699da8cb9" providerId="AD" clId="Web-{48F980A5-B395-A6F8-FB45-AAB9275E775E}" dt="2025-05-08T05:35:49.059" v="1" actId="1076"/>
        <pc:sldMkLst>
          <pc:docMk/>
          <pc:sldMk cId="1145100063" sldId="291"/>
        </pc:sldMkLst>
      </pc:sldChg>
    </pc:docChg>
  </pc:docChgLst>
  <pc:docChgLst>
    <pc:chgData name="Cameron Inglis" userId="S::cameron.inglis_goldlinq.com.au#ext#@johnholland.onmicrosoft.com::59b085d4-2bd2-4ba6-9ae9-d04c0c6b4465" providerId="AD" clId="Web-{0171E218-C541-8683-DF92-C03C3735B8FC}"/>
    <pc:docChg chg="modSld">
      <pc:chgData name="Cameron Inglis" userId="S::cameron.inglis_goldlinq.com.au#ext#@johnholland.onmicrosoft.com::59b085d4-2bd2-4ba6-9ae9-d04c0c6b4465" providerId="AD" clId="Web-{0171E218-C541-8683-DF92-C03C3735B8FC}" dt="2025-03-27T00:01:47.683" v="3" actId="20577"/>
      <pc:docMkLst>
        <pc:docMk/>
      </pc:docMkLst>
      <pc:sldChg chg="modSp">
        <pc:chgData name="Cameron Inglis" userId="S::cameron.inglis_goldlinq.com.au#ext#@johnholland.onmicrosoft.com::59b085d4-2bd2-4ba6-9ae9-d04c0c6b4465" providerId="AD" clId="Web-{0171E218-C541-8683-DF92-C03C3735B8FC}" dt="2025-03-27T00:01:47.683" v="3" actId="20577"/>
        <pc:sldMkLst>
          <pc:docMk/>
          <pc:sldMk cId="3082201212" sldId="288"/>
        </pc:sldMkLst>
      </pc:sldChg>
    </pc:docChg>
  </pc:docChgLst>
  <pc:docChgLst>
    <pc:chgData name="Kaylee Abel-JHG" userId="S::kabel@jhg.com.au::7aa9a202-2686-4654-a685-79e699da8cb9" providerId="AD" clId="Web-{953D66B5-9536-5936-A78F-7F35A33D2C06}"/>
    <pc:docChg chg="modSld">
      <pc:chgData name="Kaylee Abel-JHG" userId="S::kabel@jhg.com.au::7aa9a202-2686-4654-a685-79e699da8cb9" providerId="AD" clId="Web-{953D66B5-9536-5936-A78F-7F35A33D2C06}" dt="2025-04-29T03:47:25.275" v="10" actId="20577"/>
      <pc:docMkLst>
        <pc:docMk/>
      </pc:docMkLst>
      <pc:sldChg chg="modSp">
        <pc:chgData name="Kaylee Abel-JHG" userId="S::kabel@jhg.com.au::7aa9a202-2686-4654-a685-79e699da8cb9" providerId="AD" clId="Web-{953D66B5-9536-5936-A78F-7F35A33D2C06}" dt="2025-04-29T03:46:25.491" v="6" actId="20577"/>
        <pc:sldMkLst>
          <pc:docMk/>
          <pc:sldMk cId="1681180988" sldId="295"/>
        </pc:sldMkLst>
      </pc:sldChg>
      <pc:sldChg chg="modSp">
        <pc:chgData name="Kaylee Abel-JHG" userId="S::kabel@jhg.com.au::7aa9a202-2686-4654-a685-79e699da8cb9" providerId="AD" clId="Web-{953D66B5-9536-5936-A78F-7F35A33D2C06}" dt="2025-04-29T03:47:25.275" v="10" actId="20577"/>
        <pc:sldMkLst>
          <pc:docMk/>
          <pc:sldMk cId="2666300315"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E21D3-62C5-4C47-A6DB-18D842F6F897}" type="datetimeFigureOut">
              <a:rPr lang="en-US" smtClean="0"/>
              <a:t>7/3/2025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D757F-1C1F-E541-9857-26C5914060F4}" type="slidenum">
              <a:rPr lang="en-US" smtClean="0"/>
              <a:t>‹#›</a:t>
            </a:fld>
            <a:endParaRPr lang="en-US"/>
          </a:p>
        </p:txBody>
      </p:sp>
    </p:spTree>
    <p:extLst>
      <p:ext uri="{BB962C8B-B14F-4D97-AF65-F5344CB8AC3E}">
        <p14:creationId xmlns:p14="http://schemas.microsoft.com/office/powerpoint/2010/main" val="242384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Learning extension tips </a:t>
            </a:r>
            <a:r>
              <a:rPr lang="en-US"/>
              <a:t>– Discuss the importance of transport planning with students after watching the video</a:t>
            </a:r>
            <a:endParaRPr lang="en-US" b="0" i="0">
              <a:solidFill>
                <a:srgbClr val="242424"/>
              </a:solidFill>
              <a:effectLst/>
              <a:latin typeface="Segoe UI" panose="020B0502040204020203" pitchFamily="34" charset="0"/>
            </a:endParaRPr>
          </a:p>
          <a:p>
            <a:endParaRPr lang="en-AU"/>
          </a:p>
        </p:txBody>
      </p:sp>
      <p:sp>
        <p:nvSpPr>
          <p:cNvPr id="4" name="Slide Number Placeholder 3"/>
          <p:cNvSpPr>
            <a:spLocks noGrp="1"/>
          </p:cNvSpPr>
          <p:nvPr>
            <p:ph type="sldNum" sz="quarter" idx="5"/>
          </p:nvPr>
        </p:nvSpPr>
        <p:spPr/>
        <p:txBody>
          <a:bodyPr/>
          <a:lstStyle/>
          <a:p>
            <a:fld id="{CB1D757F-1C1F-E541-9857-26C5914060F4}" type="slidenum">
              <a:rPr lang="en-US" smtClean="0"/>
              <a:t>4</a:t>
            </a:fld>
            <a:endParaRPr lang="en-US"/>
          </a:p>
        </p:txBody>
      </p:sp>
    </p:spTree>
    <p:extLst>
      <p:ext uri="{BB962C8B-B14F-4D97-AF65-F5344CB8AC3E}">
        <p14:creationId xmlns:p14="http://schemas.microsoft.com/office/powerpoint/2010/main" val="215307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Learning extension tips </a:t>
            </a:r>
            <a:r>
              <a:rPr lang="en-US"/>
              <a:t>– Explain what a ‘mode’ of transport is - </a:t>
            </a:r>
            <a:r>
              <a:rPr lang="en-US" b="0" i="0">
                <a:solidFill>
                  <a:srgbClr val="242424"/>
                </a:solidFill>
                <a:effectLst/>
                <a:latin typeface="Segoe UI" panose="020B0502040204020203" pitchFamily="34" charset="0"/>
              </a:rPr>
              <a:t>A mode of transport is a way of moving people or goods from one place to another. Common modes of transport include cars, buses, trains, airplanes, ships, bicycles, walking and of course light rail!</a:t>
            </a:r>
          </a:p>
          <a:p>
            <a:endParaRPr lang="en-US" b="0" i="0">
              <a:solidFill>
                <a:srgbClr val="242424"/>
              </a:solidFill>
              <a:effectLst/>
              <a:latin typeface="Segoe UI" panose="020B0502040204020203" pitchFamily="34" charset="0"/>
            </a:endParaRPr>
          </a:p>
          <a:p>
            <a:endParaRPr lang="en-AU"/>
          </a:p>
        </p:txBody>
      </p:sp>
      <p:sp>
        <p:nvSpPr>
          <p:cNvPr id="4" name="Slide Number Placeholder 3"/>
          <p:cNvSpPr>
            <a:spLocks noGrp="1"/>
          </p:cNvSpPr>
          <p:nvPr>
            <p:ph type="sldNum" sz="quarter" idx="5"/>
          </p:nvPr>
        </p:nvSpPr>
        <p:spPr/>
        <p:txBody>
          <a:bodyPr/>
          <a:lstStyle/>
          <a:p>
            <a:fld id="{CB1D757F-1C1F-E541-9857-26C5914060F4}" type="slidenum">
              <a:rPr lang="en-US" smtClean="0"/>
              <a:t>6</a:t>
            </a:fld>
            <a:endParaRPr lang="en-US"/>
          </a:p>
        </p:txBody>
      </p:sp>
    </p:spTree>
    <p:extLst>
      <p:ext uri="{BB962C8B-B14F-4D97-AF65-F5344CB8AC3E}">
        <p14:creationId xmlns:p14="http://schemas.microsoft.com/office/powerpoint/2010/main" val="281404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Discussion –</a:t>
            </a:r>
            <a:r>
              <a:rPr lang="en-US"/>
              <a:t> you might live within 2km of the new stage of light rail. </a:t>
            </a:r>
          </a:p>
          <a:p>
            <a:endParaRPr lang="en-US"/>
          </a:p>
          <a:p>
            <a:r>
              <a:rPr lang="en-US"/>
              <a:t>Let’s take a look at where Stage 3 is going [play video].</a:t>
            </a:r>
          </a:p>
          <a:p>
            <a:endParaRPr lang="en-US"/>
          </a:p>
          <a:p>
            <a:r>
              <a:rPr lang="en-US" b="1"/>
              <a:t>Lesson extension idea -</a:t>
            </a:r>
            <a:r>
              <a:rPr lang="en-US"/>
              <a:t>  </a:t>
            </a:r>
            <a:r>
              <a:rPr lang="en-US" b="0"/>
              <a:t>Let’s get out a map and see where you live, places you go and other community hubs. Is it close to any forms of public transport and soon to be Stage 3?</a:t>
            </a:r>
            <a:endParaRPr lang="en-AU" b="0"/>
          </a:p>
        </p:txBody>
      </p:sp>
      <p:sp>
        <p:nvSpPr>
          <p:cNvPr id="4" name="Slide Number Placeholder 3"/>
          <p:cNvSpPr>
            <a:spLocks noGrp="1"/>
          </p:cNvSpPr>
          <p:nvPr>
            <p:ph type="sldNum" sz="quarter" idx="5"/>
          </p:nvPr>
        </p:nvSpPr>
        <p:spPr/>
        <p:txBody>
          <a:bodyPr/>
          <a:lstStyle/>
          <a:p>
            <a:fld id="{CB1D757F-1C1F-E541-9857-26C5914060F4}" type="slidenum">
              <a:rPr lang="en-US" smtClean="0"/>
              <a:t>7</a:t>
            </a:fld>
            <a:endParaRPr lang="en-US"/>
          </a:p>
        </p:txBody>
      </p:sp>
    </p:spTree>
    <p:extLst>
      <p:ext uri="{BB962C8B-B14F-4D97-AF65-F5344CB8AC3E}">
        <p14:creationId xmlns:p14="http://schemas.microsoft.com/office/powerpoint/2010/main" val="118103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Discussion -</a:t>
            </a:r>
            <a:r>
              <a:rPr lang="en-US"/>
              <a:t> There are lots of people that work to design and build Gold Coast Light Rail Stage 3. In March 2025 there were more than 800 people upgrading utilities and building light rail tracks. Maybe some of your family and friends work on the project?</a:t>
            </a:r>
            <a:endParaRPr lang="en-AU"/>
          </a:p>
        </p:txBody>
      </p:sp>
      <p:sp>
        <p:nvSpPr>
          <p:cNvPr id="4" name="Slide Number Placeholder 3"/>
          <p:cNvSpPr>
            <a:spLocks noGrp="1"/>
          </p:cNvSpPr>
          <p:nvPr>
            <p:ph type="sldNum" sz="quarter" idx="5"/>
          </p:nvPr>
        </p:nvSpPr>
        <p:spPr/>
        <p:txBody>
          <a:bodyPr/>
          <a:lstStyle/>
          <a:p>
            <a:fld id="{CB1D757F-1C1F-E541-9857-26C5914060F4}" type="slidenum">
              <a:rPr lang="en-US" smtClean="0"/>
              <a:t>9</a:t>
            </a:fld>
            <a:endParaRPr lang="en-US"/>
          </a:p>
        </p:txBody>
      </p:sp>
    </p:spTree>
    <p:extLst>
      <p:ext uri="{BB962C8B-B14F-4D97-AF65-F5344CB8AC3E}">
        <p14:creationId xmlns:p14="http://schemas.microsoft.com/office/powerpoint/2010/main" val="135894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Discuss</a:t>
            </a:r>
            <a:r>
              <a:rPr lang="en-US"/>
              <a:t> with students the types of safety considerations listed on this slide. Are there any examples students can think of that sit under each category?</a:t>
            </a:r>
          </a:p>
          <a:p>
            <a:endParaRPr lang="en-US"/>
          </a:p>
          <a:p>
            <a:r>
              <a:rPr lang="en-US" b="1"/>
              <a:t>Learning extension idea </a:t>
            </a:r>
          </a:p>
          <a:p>
            <a:r>
              <a:rPr lang="en-US"/>
              <a:t>– send through some questions to the Stage 3 team and we can answer them to share in your lesson</a:t>
            </a:r>
          </a:p>
          <a:p>
            <a:r>
              <a:rPr lang="en-US"/>
              <a:t>- How does safety differ between a construction site and home or your school?</a:t>
            </a:r>
            <a:endParaRPr lang="en-AU"/>
          </a:p>
        </p:txBody>
      </p:sp>
      <p:sp>
        <p:nvSpPr>
          <p:cNvPr id="4" name="Slide Number Placeholder 3"/>
          <p:cNvSpPr>
            <a:spLocks noGrp="1"/>
          </p:cNvSpPr>
          <p:nvPr>
            <p:ph type="sldNum" sz="quarter" idx="5"/>
          </p:nvPr>
        </p:nvSpPr>
        <p:spPr/>
        <p:txBody>
          <a:bodyPr/>
          <a:lstStyle/>
          <a:p>
            <a:fld id="{CB1D757F-1C1F-E541-9857-26C5914060F4}" type="slidenum">
              <a:rPr lang="en-US" smtClean="0"/>
              <a:t>11</a:t>
            </a:fld>
            <a:endParaRPr lang="en-US"/>
          </a:p>
        </p:txBody>
      </p:sp>
    </p:spTree>
    <p:extLst>
      <p:ext uri="{BB962C8B-B14F-4D97-AF65-F5344CB8AC3E}">
        <p14:creationId xmlns:p14="http://schemas.microsoft.com/office/powerpoint/2010/main" val="144719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B4038-875A-B7C3-2ADE-8559A5669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31702B-AB50-4BBE-08EA-B3733BC63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C8AF6C-B3DC-86DF-3AD0-35F954C2EF71}"/>
              </a:ext>
            </a:extLst>
          </p:cNvPr>
          <p:cNvSpPr>
            <a:spLocks noGrp="1"/>
          </p:cNvSpPr>
          <p:nvPr>
            <p:ph type="body" idx="1"/>
          </p:nvPr>
        </p:nvSpPr>
        <p:spPr/>
        <p:txBody>
          <a:bodyPr/>
          <a:lstStyle/>
          <a:p>
            <a:r>
              <a:rPr lang="en-US" b="1"/>
              <a:t>Discussion –</a:t>
            </a:r>
            <a:r>
              <a:rPr lang="en-US"/>
              <a:t> you might live within 2km of the new stage of light rail. </a:t>
            </a:r>
          </a:p>
          <a:p>
            <a:endParaRPr lang="en-US"/>
          </a:p>
          <a:p>
            <a:r>
              <a:rPr lang="en-US"/>
              <a:t>Let’s take a look at where Stage 3 is going [play video].</a:t>
            </a:r>
          </a:p>
          <a:p>
            <a:endParaRPr lang="en-US"/>
          </a:p>
          <a:p>
            <a:r>
              <a:rPr lang="en-US" b="1"/>
              <a:t>Lesson extension idea -</a:t>
            </a:r>
            <a:r>
              <a:rPr lang="en-US"/>
              <a:t>  </a:t>
            </a:r>
            <a:r>
              <a:rPr lang="en-US" b="0"/>
              <a:t>Let’s get out a map and see where you live, places you go and other community hubs. Is it close to any forms of public transport and soon to be Stage 3?</a:t>
            </a:r>
            <a:endParaRPr lang="en-AU" b="0"/>
          </a:p>
        </p:txBody>
      </p:sp>
      <p:sp>
        <p:nvSpPr>
          <p:cNvPr id="4" name="Slide Number Placeholder 3">
            <a:extLst>
              <a:ext uri="{FF2B5EF4-FFF2-40B4-BE49-F238E27FC236}">
                <a16:creationId xmlns:a16="http://schemas.microsoft.com/office/drawing/2014/main" id="{6D261D30-2FE8-E5B7-B08A-6A2BFFE607A8}"/>
              </a:ext>
            </a:extLst>
          </p:cNvPr>
          <p:cNvSpPr>
            <a:spLocks noGrp="1"/>
          </p:cNvSpPr>
          <p:nvPr>
            <p:ph type="sldNum" sz="quarter" idx="5"/>
          </p:nvPr>
        </p:nvSpPr>
        <p:spPr/>
        <p:txBody>
          <a:bodyPr/>
          <a:lstStyle/>
          <a:p>
            <a:fld id="{CB1D757F-1C1F-E541-9857-26C5914060F4}" type="slidenum">
              <a:rPr lang="en-US" smtClean="0"/>
              <a:t>12</a:t>
            </a:fld>
            <a:endParaRPr lang="en-US"/>
          </a:p>
        </p:txBody>
      </p:sp>
    </p:spTree>
    <p:extLst>
      <p:ext uri="{BB962C8B-B14F-4D97-AF65-F5344CB8AC3E}">
        <p14:creationId xmlns:p14="http://schemas.microsoft.com/office/powerpoint/2010/main" val="206070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D3A64-E05D-B11C-6CBD-7CE3EF513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95A592-07C1-BAA0-2FEB-3E488A1E3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7884D-0F29-1BEA-1ACF-6D7D129D8D58}"/>
              </a:ext>
            </a:extLst>
          </p:cNvPr>
          <p:cNvSpPr>
            <a:spLocks noGrp="1"/>
          </p:cNvSpPr>
          <p:nvPr>
            <p:ph type="body" idx="1"/>
          </p:nvPr>
        </p:nvSpPr>
        <p:spPr/>
        <p:txBody>
          <a:bodyPr/>
          <a:lstStyle/>
          <a:p>
            <a:r>
              <a:rPr lang="en-US" b="1"/>
              <a:t>Discussion –</a:t>
            </a:r>
            <a:r>
              <a:rPr lang="en-US"/>
              <a:t> you might live within 2km of the new stage of light rail. </a:t>
            </a:r>
          </a:p>
          <a:p>
            <a:endParaRPr lang="en-US"/>
          </a:p>
          <a:p>
            <a:r>
              <a:rPr lang="en-US"/>
              <a:t>Let’s take a look at where Stage 3 is going [play video].</a:t>
            </a:r>
          </a:p>
          <a:p>
            <a:endParaRPr lang="en-US"/>
          </a:p>
          <a:p>
            <a:r>
              <a:rPr lang="en-US" b="1"/>
              <a:t>Lesson extension idea -</a:t>
            </a:r>
            <a:r>
              <a:rPr lang="en-US"/>
              <a:t>  </a:t>
            </a:r>
            <a:r>
              <a:rPr lang="en-US" b="0"/>
              <a:t>Let’s get out a map and see where you live, places you go and other community hubs. Is it close to any forms of public transport and soon to be Stage 3?</a:t>
            </a:r>
            <a:endParaRPr lang="en-AU" b="0"/>
          </a:p>
        </p:txBody>
      </p:sp>
      <p:sp>
        <p:nvSpPr>
          <p:cNvPr id="4" name="Slide Number Placeholder 3">
            <a:extLst>
              <a:ext uri="{FF2B5EF4-FFF2-40B4-BE49-F238E27FC236}">
                <a16:creationId xmlns:a16="http://schemas.microsoft.com/office/drawing/2014/main" id="{9DFEBADC-3D97-635F-A441-7C6B358BD324}"/>
              </a:ext>
            </a:extLst>
          </p:cNvPr>
          <p:cNvSpPr>
            <a:spLocks noGrp="1"/>
          </p:cNvSpPr>
          <p:nvPr>
            <p:ph type="sldNum" sz="quarter" idx="5"/>
          </p:nvPr>
        </p:nvSpPr>
        <p:spPr/>
        <p:txBody>
          <a:bodyPr/>
          <a:lstStyle/>
          <a:p>
            <a:fld id="{CB1D757F-1C1F-E541-9857-26C5914060F4}" type="slidenum">
              <a:rPr lang="en-US" smtClean="0"/>
              <a:t>13</a:t>
            </a:fld>
            <a:endParaRPr lang="en-US"/>
          </a:p>
        </p:txBody>
      </p:sp>
    </p:spTree>
    <p:extLst>
      <p:ext uri="{BB962C8B-B14F-4D97-AF65-F5344CB8AC3E}">
        <p14:creationId xmlns:p14="http://schemas.microsoft.com/office/powerpoint/2010/main" val="3501951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Visit the interactive activity </a:t>
            </a:r>
            <a:r>
              <a:rPr lang="en-US" b="0"/>
              <a:t>and discuss the </a:t>
            </a:r>
            <a:r>
              <a:rPr lang="en-US"/>
              <a:t>image with students as a class or in groups to identify potential safety issues and what mitigations could be developed to reduce the risk.</a:t>
            </a:r>
          </a:p>
          <a:p>
            <a:endParaRPr lang="en-US"/>
          </a:p>
          <a:p>
            <a:r>
              <a:rPr lang="en-US" b="1"/>
              <a:t>Learning extension idea – </a:t>
            </a:r>
            <a:r>
              <a:rPr lang="en-US"/>
              <a:t>students work in groups to audit the classroom or school areas and identify potential risks and issues.</a:t>
            </a:r>
          </a:p>
          <a:p>
            <a:endParaRPr lang="en-US"/>
          </a:p>
          <a:p>
            <a:pPr algn="l"/>
            <a:r>
              <a:rPr lang="en-US" b="0" i="0">
                <a:solidFill>
                  <a:srgbClr val="494949"/>
                </a:solidFill>
                <a:effectLst/>
                <a:latin typeface="Proxima Nova"/>
              </a:rPr>
              <a:t>This image shows these safety hazards:</a:t>
            </a:r>
          </a:p>
          <a:p>
            <a:pPr algn="l">
              <a:buFont typeface="+mj-lt"/>
              <a:buAutoNum type="arabicPeriod"/>
            </a:pPr>
            <a:r>
              <a:rPr lang="en-US" b="0" i="0">
                <a:solidFill>
                  <a:srgbClr val="494949"/>
                </a:solidFill>
                <a:effectLst/>
                <a:latin typeface="Proxima Nova"/>
              </a:rPr>
              <a:t>rubbish on ground</a:t>
            </a:r>
          </a:p>
          <a:p>
            <a:pPr algn="l">
              <a:buFont typeface="+mj-lt"/>
              <a:buAutoNum type="arabicPeriod"/>
            </a:pPr>
            <a:r>
              <a:rPr lang="en-US" b="0" i="0">
                <a:solidFill>
                  <a:srgbClr val="494949"/>
                </a:solidFill>
                <a:effectLst/>
                <a:latin typeface="Proxima Nova"/>
              </a:rPr>
              <a:t>unsecured chemicals</a:t>
            </a:r>
          </a:p>
          <a:p>
            <a:pPr algn="l">
              <a:buFont typeface="+mj-lt"/>
              <a:buAutoNum type="arabicPeriod"/>
            </a:pPr>
            <a:r>
              <a:rPr lang="en-US" b="0" i="0">
                <a:solidFill>
                  <a:srgbClr val="494949"/>
                </a:solidFill>
                <a:effectLst/>
                <a:latin typeface="Proxima Nova"/>
              </a:rPr>
              <a:t>a machine with guarding that's been lifted</a:t>
            </a:r>
          </a:p>
          <a:p>
            <a:pPr algn="l">
              <a:buFont typeface="+mj-lt"/>
              <a:buAutoNum type="arabicPeriod"/>
            </a:pPr>
            <a:r>
              <a:rPr lang="en-US" b="0" i="0">
                <a:solidFill>
                  <a:srgbClr val="494949"/>
                </a:solidFill>
                <a:effectLst/>
                <a:latin typeface="Proxima Nova"/>
              </a:rPr>
              <a:t>water on floor, which is a trip hazard</a:t>
            </a:r>
          </a:p>
          <a:p>
            <a:pPr algn="l">
              <a:buFont typeface="+mj-lt"/>
              <a:buAutoNum type="arabicPeriod"/>
            </a:pPr>
            <a:r>
              <a:rPr lang="en-US" b="0" i="0">
                <a:solidFill>
                  <a:srgbClr val="494949"/>
                </a:solidFill>
                <a:effectLst/>
                <a:latin typeface="Proxima Nova"/>
              </a:rPr>
              <a:t>pallets of material stacked unevenly against a wall</a:t>
            </a:r>
          </a:p>
          <a:p>
            <a:pPr algn="l">
              <a:buFont typeface="+mj-lt"/>
              <a:buAutoNum type="arabicPeriod"/>
            </a:pPr>
            <a:r>
              <a:rPr lang="en-US" b="0" i="0">
                <a:solidFill>
                  <a:srgbClr val="494949"/>
                </a:solidFill>
                <a:effectLst/>
                <a:latin typeface="Proxima Nova"/>
              </a:rPr>
              <a:t>a worker walking in front of a forklift</a:t>
            </a:r>
          </a:p>
          <a:p>
            <a:pPr algn="l">
              <a:buFont typeface="+mj-lt"/>
              <a:buAutoNum type="arabicPeriod"/>
            </a:pPr>
            <a:r>
              <a:rPr lang="en-US" b="0" i="0">
                <a:solidFill>
                  <a:srgbClr val="494949"/>
                </a:solidFill>
                <a:effectLst/>
                <a:latin typeface="Proxima Nova"/>
              </a:rPr>
              <a:t>pallets of goods blocking a fire exit</a:t>
            </a:r>
          </a:p>
          <a:p>
            <a:pPr algn="l">
              <a:buFont typeface="+mj-lt"/>
              <a:buAutoNum type="arabicPeriod"/>
            </a:pPr>
            <a:r>
              <a:rPr lang="en-US" b="0" i="0">
                <a:solidFill>
                  <a:srgbClr val="494949"/>
                </a:solidFill>
                <a:effectLst/>
                <a:latin typeface="Proxima Nova"/>
              </a:rPr>
              <a:t>a forklift being stacked to high and the driver being unable to see</a:t>
            </a:r>
          </a:p>
          <a:p>
            <a:endParaRPr lang="en-AU"/>
          </a:p>
        </p:txBody>
      </p:sp>
      <p:sp>
        <p:nvSpPr>
          <p:cNvPr id="4" name="Slide Number Placeholder 3"/>
          <p:cNvSpPr>
            <a:spLocks noGrp="1"/>
          </p:cNvSpPr>
          <p:nvPr>
            <p:ph type="sldNum" sz="quarter" idx="5"/>
          </p:nvPr>
        </p:nvSpPr>
        <p:spPr/>
        <p:txBody>
          <a:bodyPr/>
          <a:lstStyle/>
          <a:p>
            <a:fld id="{CB1D757F-1C1F-E541-9857-26C5914060F4}" type="slidenum">
              <a:rPr lang="en-US" smtClean="0"/>
              <a:t>15</a:t>
            </a:fld>
            <a:endParaRPr lang="en-US"/>
          </a:p>
        </p:txBody>
      </p:sp>
    </p:spTree>
    <p:extLst>
      <p:ext uri="{BB962C8B-B14F-4D97-AF65-F5344CB8AC3E}">
        <p14:creationId xmlns:p14="http://schemas.microsoft.com/office/powerpoint/2010/main" val="2450631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Hands up survey </a:t>
            </a:r>
            <a:r>
              <a:rPr lang="en-US"/>
              <a:t>– we encourage teachers to undertake a ‘hands-up’ true or false questionnaire to gauge the knowledge and understanding of key safety tips following the lesson materials.</a:t>
            </a:r>
          </a:p>
          <a:p>
            <a:endParaRPr lang="en-US"/>
          </a:p>
          <a:p>
            <a:r>
              <a:rPr lang="en-US" b="1" i="1"/>
              <a:t>Send the results to the Stage 3 project team at contact@gclr3.com.au with your school's name, class student numbers and results so we can continuously improve lesson materials.</a:t>
            </a:r>
            <a:endParaRPr lang="en-AU" b="1" i="1"/>
          </a:p>
        </p:txBody>
      </p:sp>
      <p:sp>
        <p:nvSpPr>
          <p:cNvPr id="4" name="Slide Number Placeholder 3"/>
          <p:cNvSpPr>
            <a:spLocks noGrp="1"/>
          </p:cNvSpPr>
          <p:nvPr>
            <p:ph type="sldNum" sz="quarter" idx="5"/>
          </p:nvPr>
        </p:nvSpPr>
        <p:spPr/>
        <p:txBody>
          <a:bodyPr/>
          <a:lstStyle/>
          <a:p>
            <a:fld id="{CB1D757F-1C1F-E541-9857-26C5914060F4}" type="slidenum">
              <a:rPr lang="en-US" smtClean="0"/>
              <a:t>16</a:t>
            </a:fld>
            <a:endParaRPr lang="en-US"/>
          </a:p>
        </p:txBody>
      </p:sp>
    </p:spTree>
    <p:extLst>
      <p:ext uri="{BB962C8B-B14F-4D97-AF65-F5344CB8AC3E}">
        <p14:creationId xmlns:p14="http://schemas.microsoft.com/office/powerpoint/2010/main" val="3370043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D1C55-A3A5-F201-F1FB-EC0EF262697E}"/>
              </a:ext>
            </a:extLst>
          </p:cNvPr>
          <p:cNvSpPr/>
          <p:nvPr userDrawn="1"/>
        </p:nvSpPr>
        <p:spPr>
          <a:xfrm>
            <a:off x="0" y="0"/>
            <a:ext cx="12192000" cy="6857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2"/>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5" name="Picture 4">
            <a:extLst>
              <a:ext uri="{FF2B5EF4-FFF2-40B4-BE49-F238E27FC236}">
                <a16:creationId xmlns:a16="http://schemas.microsoft.com/office/drawing/2014/main" id="{9C508EEC-506A-1EAB-1BC2-753EB64FBD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423180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D1C55-A3A5-F201-F1FB-EC0EF262697E}"/>
              </a:ext>
            </a:extLst>
          </p:cNvPr>
          <p:cNvSpPr/>
          <p:nvPr userDrawn="1"/>
        </p:nvSpPr>
        <p:spPr>
          <a:xfrm>
            <a:off x="0" y="0"/>
            <a:ext cx="12192000" cy="5671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2"/>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11" name="Picture 10" descr="A black background with white text&#10;&#10;AI-generated content may be incorrect.">
            <a:extLst>
              <a:ext uri="{FF2B5EF4-FFF2-40B4-BE49-F238E27FC236}">
                <a16:creationId xmlns:a16="http://schemas.microsoft.com/office/drawing/2014/main" id="{0D358B7C-2FEA-D973-1AE8-56BA8B4EC4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3525" t="20749" r="11686" b="22913"/>
          <a:stretch/>
        </p:blipFill>
        <p:spPr>
          <a:xfrm>
            <a:off x="838200" y="136525"/>
            <a:ext cx="4695852" cy="1020246"/>
          </a:xfrm>
          <a:prstGeom prst="rect">
            <a:avLst/>
          </a:prstGeom>
        </p:spPr>
      </p:pic>
      <p:pic>
        <p:nvPicPr>
          <p:cNvPr id="9" name="Picture 8">
            <a:extLst>
              <a:ext uri="{FF2B5EF4-FFF2-40B4-BE49-F238E27FC236}">
                <a16:creationId xmlns:a16="http://schemas.microsoft.com/office/drawing/2014/main" id="{A71F6297-9CE3-5B23-FFBC-9BB5BCCB0346}"/>
              </a:ext>
            </a:extLst>
          </p:cNvPr>
          <p:cNvPicPr>
            <a:picLocks noChangeAspect="1"/>
          </p:cNvPicPr>
          <p:nvPr userDrawn="1"/>
        </p:nvPicPr>
        <p:blipFill>
          <a:blip r:embed="rId3"/>
          <a:stretch>
            <a:fillRect/>
          </a:stretch>
        </p:blipFill>
        <p:spPr>
          <a:xfrm>
            <a:off x="824416" y="5813974"/>
            <a:ext cx="10543168" cy="802197"/>
          </a:xfrm>
          <a:prstGeom prst="rect">
            <a:avLst/>
          </a:prstGeom>
        </p:spPr>
      </p:pic>
    </p:spTree>
    <p:extLst>
      <p:ext uri="{BB962C8B-B14F-4D97-AF65-F5344CB8AC3E}">
        <p14:creationId xmlns:p14="http://schemas.microsoft.com/office/powerpoint/2010/main" val="423180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descr="A group of men wearing orange jackets and helmets working on a construction site&#10;&#10;AI-generated content may be incorrect.">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2000" cy="5898292"/>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152400"/>
            <a:ext cx="12192000" cy="5898292"/>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11" name="Picture 10" descr="A black background with white text&#10;&#10;AI-generated content may be incorrect.">
            <a:extLst>
              <a:ext uri="{FF2B5EF4-FFF2-40B4-BE49-F238E27FC236}">
                <a16:creationId xmlns:a16="http://schemas.microsoft.com/office/drawing/2014/main" id="{0D358B7C-2FEA-D973-1AE8-56BA8B4EC46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3525" t="20749" r="11686" b="22913"/>
          <a:stretch/>
        </p:blipFill>
        <p:spPr>
          <a:xfrm>
            <a:off x="838200" y="136525"/>
            <a:ext cx="4695852" cy="1020246"/>
          </a:xfrm>
          <a:prstGeom prst="rect">
            <a:avLst/>
          </a:prstGeom>
        </p:spPr>
      </p:pic>
      <p:pic>
        <p:nvPicPr>
          <p:cNvPr id="4" name="Picture 3">
            <a:extLst>
              <a:ext uri="{FF2B5EF4-FFF2-40B4-BE49-F238E27FC236}">
                <a16:creationId xmlns:a16="http://schemas.microsoft.com/office/drawing/2014/main" id="{9A4D209D-209D-41ED-122F-9C7627497160}"/>
              </a:ext>
            </a:extLst>
          </p:cNvPr>
          <p:cNvPicPr>
            <a:picLocks noChangeAspect="1"/>
          </p:cNvPicPr>
          <p:nvPr userDrawn="1"/>
        </p:nvPicPr>
        <p:blipFill>
          <a:blip r:embed="rId4"/>
          <a:stretch>
            <a:fillRect/>
          </a:stretch>
        </p:blipFill>
        <p:spPr>
          <a:xfrm>
            <a:off x="824416" y="5813974"/>
            <a:ext cx="10543168" cy="802197"/>
          </a:xfrm>
          <a:prstGeom prst="rect">
            <a:avLst/>
          </a:prstGeom>
        </p:spPr>
      </p:pic>
    </p:spTree>
    <p:extLst>
      <p:ext uri="{BB962C8B-B14F-4D97-AF65-F5344CB8AC3E}">
        <p14:creationId xmlns:p14="http://schemas.microsoft.com/office/powerpoint/2010/main" val="3845285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08074" y="-339491"/>
            <a:ext cx="11559114" cy="5986528"/>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0"/>
            <a:ext cx="9144000" cy="5647038"/>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11" name="Picture 10" descr="A black background with white text&#10;&#10;AI-generated content may be incorrect.">
            <a:extLst>
              <a:ext uri="{FF2B5EF4-FFF2-40B4-BE49-F238E27FC236}">
                <a16:creationId xmlns:a16="http://schemas.microsoft.com/office/drawing/2014/main" id="{0D358B7C-2FEA-D973-1AE8-56BA8B4EC46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3525" t="20749" r="11686" b="22913"/>
          <a:stretch/>
        </p:blipFill>
        <p:spPr>
          <a:xfrm>
            <a:off x="838200" y="136525"/>
            <a:ext cx="4695852" cy="1020246"/>
          </a:xfrm>
          <a:prstGeom prst="rect">
            <a:avLst/>
          </a:prstGeom>
        </p:spPr>
      </p:pic>
      <p:pic>
        <p:nvPicPr>
          <p:cNvPr id="4" name="Picture 3">
            <a:extLst>
              <a:ext uri="{FF2B5EF4-FFF2-40B4-BE49-F238E27FC236}">
                <a16:creationId xmlns:a16="http://schemas.microsoft.com/office/drawing/2014/main" id="{550A348A-921A-907F-72B0-76F29DBDBA86}"/>
              </a:ext>
            </a:extLst>
          </p:cNvPr>
          <p:cNvPicPr>
            <a:picLocks noChangeAspect="1"/>
          </p:cNvPicPr>
          <p:nvPr userDrawn="1"/>
        </p:nvPicPr>
        <p:blipFill>
          <a:blip r:embed="rId4"/>
          <a:stretch>
            <a:fillRect/>
          </a:stretch>
        </p:blipFill>
        <p:spPr>
          <a:xfrm>
            <a:off x="824416" y="5813974"/>
            <a:ext cx="10543168" cy="802197"/>
          </a:xfrm>
          <a:prstGeom prst="rect">
            <a:avLst/>
          </a:prstGeom>
        </p:spPr>
      </p:pic>
    </p:spTree>
    <p:extLst>
      <p:ext uri="{BB962C8B-B14F-4D97-AF65-F5344CB8AC3E}">
        <p14:creationId xmlns:p14="http://schemas.microsoft.com/office/powerpoint/2010/main" val="590455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0932"/>
          <a:stretch/>
        </p:blipFill>
        <p:spPr>
          <a:xfrm>
            <a:off x="716692" y="12597"/>
            <a:ext cx="11475308" cy="5659154"/>
          </a:xfrm>
          <a:prstGeom prst="rect">
            <a:avLst/>
          </a:prstGeom>
        </p:spPr>
      </p:pic>
      <p:sp>
        <p:nvSpPr>
          <p:cNvPr id="4" name="Rectangle 3">
            <a:extLst>
              <a:ext uri="{FF2B5EF4-FFF2-40B4-BE49-F238E27FC236}">
                <a16:creationId xmlns:a16="http://schemas.microsoft.com/office/drawing/2014/main" id="{52A5435C-64E9-BF71-2165-8B35BF9AA64E}"/>
              </a:ext>
            </a:extLst>
          </p:cNvPr>
          <p:cNvSpPr/>
          <p:nvPr userDrawn="1"/>
        </p:nvSpPr>
        <p:spPr>
          <a:xfrm>
            <a:off x="0" y="-1"/>
            <a:ext cx="6795247" cy="5671751"/>
          </a:xfrm>
          <a:prstGeom prst="rect">
            <a:avLst/>
          </a:prstGeom>
          <a:gradFill>
            <a:gsLst>
              <a:gs pos="0">
                <a:schemeClr val="tx2">
                  <a:lumMod val="0"/>
                </a:schemeClr>
              </a:gs>
              <a:gs pos="48000">
                <a:schemeClr val="accent3">
                  <a:alpha val="93957"/>
                  <a:lumMod val="81386"/>
                </a:schemeClr>
              </a:gs>
              <a:gs pos="100000">
                <a:schemeClr val="accent3">
                  <a:alpha val="0"/>
                  <a:lumMod val="0"/>
                </a:schemeClr>
              </a:gs>
            </a:gsLst>
            <a:lin ang="21594000" scaled="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7158318"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11" name="Picture 10" descr="A black background with white text&#10;&#10;AI-generated content may be incorrect.">
            <a:extLst>
              <a:ext uri="{FF2B5EF4-FFF2-40B4-BE49-F238E27FC236}">
                <a16:creationId xmlns:a16="http://schemas.microsoft.com/office/drawing/2014/main" id="{0D358B7C-2FEA-D973-1AE8-56BA8B4EC46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3525" t="20749" r="11686" b="22913"/>
          <a:stretch/>
        </p:blipFill>
        <p:spPr>
          <a:xfrm>
            <a:off x="838200" y="136525"/>
            <a:ext cx="4695852" cy="1020246"/>
          </a:xfrm>
          <a:prstGeom prst="rect">
            <a:avLst/>
          </a:prstGeom>
        </p:spPr>
      </p:pic>
      <p:pic>
        <p:nvPicPr>
          <p:cNvPr id="7" name="Picture 6">
            <a:extLst>
              <a:ext uri="{FF2B5EF4-FFF2-40B4-BE49-F238E27FC236}">
                <a16:creationId xmlns:a16="http://schemas.microsoft.com/office/drawing/2014/main" id="{2263FF8C-A6DA-CB8A-C9A4-CB18100DB8F7}"/>
              </a:ext>
            </a:extLst>
          </p:cNvPr>
          <p:cNvPicPr>
            <a:picLocks noChangeAspect="1"/>
          </p:cNvPicPr>
          <p:nvPr userDrawn="1"/>
        </p:nvPicPr>
        <p:blipFill>
          <a:blip r:embed="rId4"/>
          <a:stretch>
            <a:fillRect/>
          </a:stretch>
        </p:blipFill>
        <p:spPr>
          <a:xfrm>
            <a:off x="824416" y="5813974"/>
            <a:ext cx="10543168" cy="802197"/>
          </a:xfrm>
          <a:prstGeom prst="rect">
            <a:avLst/>
          </a:prstGeom>
        </p:spPr>
      </p:pic>
    </p:spTree>
    <p:extLst>
      <p:ext uri="{BB962C8B-B14F-4D97-AF65-F5344CB8AC3E}">
        <p14:creationId xmlns:p14="http://schemas.microsoft.com/office/powerpoint/2010/main" val="3843991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1"/>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sp>
        <p:nvSpPr>
          <p:cNvPr id="5" name="Footer Placeholder 4">
            <a:extLst>
              <a:ext uri="{FF2B5EF4-FFF2-40B4-BE49-F238E27FC236}">
                <a16:creationId xmlns:a16="http://schemas.microsoft.com/office/drawing/2014/main" id="{8396DD39-E95A-6776-E33E-B931B4827FE7}"/>
              </a:ext>
            </a:extLst>
          </p:cNvPr>
          <p:cNvSpPr>
            <a:spLocks noGrp="1"/>
          </p:cNvSpPr>
          <p:nvPr>
            <p:ph type="ftr" sz="quarter" idx="11"/>
          </p:nvPr>
        </p:nvSpPr>
        <p:spPr/>
        <p:txBody>
          <a:bodyPr/>
          <a:lstStyle>
            <a:lvl1pPr>
              <a:defRPr>
                <a:solidFill>
                  <a:schemeClr val="tx1"/>
                </a:solidFill>
              </a:defRPr>
            </a:lvl1pPr>
          </a:lstStyle>
          <a:p>
            <a:r>
              <a:rPr lang="en-US"/>
              <a:t>Gold Coast Light Rail Stage 3 | Science Tram</a:t>
            </a:r>
          </a:p>
        </p:txBody>
      </p:sp>
      <p:sp>
        <p:nvSpPr>
          <p:cNvPr id="6" name="Slide Number Placeholder 5">
            <a:extLst>
              <a:ext uri="{FF2B5EF4-FFF2-40B4-BE49-F238E27FC236}">
                <a16:creationId xmlns:a16="http://schemas.microsoft.com/office/drawing/2014/main" id="{A74F31DF-935E-03E1-080F-DE1D1001EBC6}"/>
              </a:ext>
            </a:extLst>
          </p:cNvPr>
          <p:cNvSpPr>
            <a:spLocks noGrp="1"/>
          </p:cNvSpPr>
          <p:nvPr>
            <p:ph type="sldNum" sz="quarter" idx="12"/>
          </p:nvPr>
        </p:nvSpPr>
        <p:spPr/>
        <p:txBody>
          <a:bodyPr/>
          <a:lstStyle>
            <a:lvl1pPr>
              <a:defRPr>
                <a:solidFill>
                  <a:schemeClr val="tx1"/>
                </a:solidFill>
              </a:defRPr>
            </a:lvl1pPr>
          </a:lstStyle>
          <a:p>
            <a:fld id="{450B5562-A622-9344-933B-D02B8963DA02}" type="slidenum">
              <a:rPr lang="en-US" smtClean="0"/>
              <a:pPr/>
              <a:t>‹#›</a:t>
            </a:fld>
            <a:endParaRPr lang="en-US"/>
          </a:p>
        </p:txBody>
      </p:sp>
      <p:pic>
        <p:nvPicPr>
          <p:cNvPr id="8" name="Picture 7" descr="A black background with a blue and yellow square&#10;&#10;AI-generated content may be incorrect.">
            <a:extLst>
              <a:ext uri="{FF2B5EF4-FFF2-40B4-BE49-F238E27FC236}">
                <a16:creationId xmlns:a16="http://schemas.microsoft.com/office/drawing/2014/main" id="{E2740DF6-518E-3B5B-DD97-410E509CE134}"/>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3008" t="27658" r="10758" b="29319"/>
          <a:stretch/>
        </p:blipFill>
        <p:spPr>
          <a:xfrm>
            <a:off x="784800" y="341523"/>
            <a:ext cx="4500000" cy="732477"/>
          </a:xfrm>
          <a:prstGeom prst="rect">
            <a:avLst/>
          </a:prstGeom>
        </p:spPr>
      </p:pic>
    </p:spTree>
    <p:extLst>
      <p:ext uri="{BB962C8B-B14F-4D97-AF65-F5344CB8AC3E}">
        <p14:creationId xmlns:p14="http://schemas.microsoft.com/office/powerpoint/2010/main" val="2341104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55579E-CFE2-89AF-F5AB-59ECE04D6CFC}"/>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1718810"/>
            <a:ext cx="6855372" cy="1856820"/>
          </a:xfrm>
        </p:spPr>
        <p:txBody>
          <a:bodyPr anchor="b"/>
          <a:lstStyle>
            <a:lvl1pPr algn="l">
              <a:defRPr sz="6000">
                <a:solidFill>
                  <a:schemeClr val="accent3"/>
                </a:solidFill>
              </a:defRPr>
            </a:lvl1pPr>
          </a:lstStyle>
          <a:p>
            <a:r>
              <a:rPr lang="en-GB"/>
              <a:t>Divider Slide - title</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3771178"/>
            <a:ext cx="9144000" cy="120359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sp>
        <p:nvSpPr>
          <p:cNvPr id="5" name="Footer Placeholder 4">
            <a:extLst>
              <a:ext uri="{FF2B5EF4-FFF2-40B4-BE49-F238E27FC236}">
                <a16:creationId xmlns:a16="http://schemas.microsoft.com/office/drawing/2014/main" id="{8396DD39-E95A-6776-E33E-B931B4827FE7}"/>
              </a:ext>
            </a:extLst>
          </p:cNvPr>
          <p:cNvSpPr>
            <a:spLocks noGrp="1"/>
          </p:cNvSpPr>
          <p:nvPr>
            <p:ph type="ftr" sz="quarter" idx="11"/>
          </p:nvPr>
        </p:nvSpPr>
        <p:spPr/>
        <p:txBody>
          <a:bodyPr/>
          <a:lstStyle>
            <a:lvl1pPr>
              <a:defRPr>
                <a:solidFill>
                  <a:schemeClr val="tx1"/>
                </a:solidFill>
              </a:defRPr>
            </a:lvl1pPr>
          </a:lstStyle>
          <a:p>
            <a:r>
              <a:rPr lang="en-US"/>
              <a:t>Gold Coast Light Rail Stage 3 | </a:t>
            </a:r>
            <a:r>
              <a:rPr lang="en-US" b="1"/>
              <a:t>Science</a:t>
            </a:r>
            <a:r>
              <a:rPr lang="en-US"/>
              <a:t> Tram</a:t>
            </a:r>
          </a:p>
        </p:txBody>
      </p:sp>
      <p:sp>
        <p:nvSpPr>
          <p:cNvPr id="6" name="Slide Number Placeholder 5">
            <a:extLst>
              <a:ext uri="{FF2B5EF4-FFF2-40B4-BE49-F238E27FC236}">
                <a16:creationId xmlns:a16="http://schemas.microsoft.com/office/drawing/2014/main" id="{A74F31DF-935E-03E1-080F-DE1D1001EBC6}"/>
              </a:ext>
            </a:extLst>
          </p:cNvPr>
          <p:cNvSpPr>
            <a:spLocks noGrp="1"/>
          </p:cNvSpPr>
          <p:nvPr>
            <p:ph type="sldNum" sz="quarter" idx="12"/>
          </p:nvPr>
        </p:nvSpPr>
        <p:spPr/>
        <p:txBody>
          <a:bodyPr/>
          <a:lstStyle>
            <a:lvl1pPr>
              <a:defRPr>
                <a:solidFill>
                  <a:schemeClr val="tx1"/>
                </a:solidFill>
              </a:defRPr>
            </a:lvl1pPr>
          </a:lstStyle>
          <a:p>
            <a:fld id="{450B5562-A622-9344-933B-D02B8963DA02}" type="slidenum">
              <a:rPr lang="en-US" smtClean="0"/>
              <a:pPr/>
              <a:t>‹#›</a:t>
            </a:fld>
            <a:endParaRPr lang="en-US"/>
          </a:p>
        </p:txBody>
      </p:sp>
    </p:spTree>
    <p:extLst>
      <p:ext uri="{BB962C8B-B14F-4D97-AF65-F5344CB8AC3E}">
        <p14:creationId xmlns:p14="http://schemas.microsoft.com/office/powerpoint/2010/main" val="2723195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55579E-CFE2-89AF-F5AB-59ECE04D6CFC}"/>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1718810"/>
            <a:ext cx="6855372" cy="1856820"/>
          </a:xfrm>
        </p:spPr>
        <p:txBody>
          <a:bodyPr anchor="b"/>
          <a:lstStyle>
            <a:lvl1pPr algn="l">
              <a:defRPr sz="6000">
                <a:solidFill>
                  <a:schemeClr val="accent4"/>
                </a:solidFill>
              </a:defRPr>
            </a:lvl1pPr>
          </a:lstStyle>
          <a:p>
            <a:r>
              <a:rPr lang="en-GB"/>
              <a:t>Divider Slide - title</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3771178"/>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sp>
        <p:nvSpPr>
          <p:cNvPr id="5" name="Footer Placeholder 4">
            <a:extLst>
              <a:ext uri="{FF2B5EF4-FFF2-40B4-BE49-F238E27FC236}">
                <a16:creationId xmlns:a16="http://schemas.microsoft.com/office/drawing/2014/main" id="{8396DD39-E95A-6776-E33E-B931B4827FE7}"/>
              </a:ext>
            </a:extLst>
          </p:cNvPr>
          <p:cNvSpPr>
            <a:spLocks noGrp="1"/>
          </p:cNvSpPr>
          <p:nvPr>
            <p:ph type="ftr" sz="quarter" idx="11"/>
          </p:nvPr>
        </p:nvSpPr>
        <p:spPr/>
        <p:txBody>
          <a:bodyPr/>
          <a:lstStyle>
            <a:lvl1pPr>
              <a:defRPr>
                <a:solidFill>
                  <a:schemeClr val="bg1"/>
                </a:solidFill>
              </a:defRPr>
            </a:lvl1pPr>
          </a:lstStyle>
          <a:p>
            <a:r>
              <a:rPr lang="en-US"/>
              <a:t>Gold Coast Light Rail Stage 3 |</a:t>
            </a:r>
            <a:r>
              <a:rPr lang="en-US" b="1"/>
              <a:t> Science </a:t>
            </a:r>
            <a:r>
              <a:rPr lang="en-US"/>
              <a:t>Tram</a:t>
            </a:r>
          </a:p>
        </p:txBody>
      </p:sp>
      <p:sp>
        <p:nvSpPr>
          <p:cNvPr id="6" name="Slide Number Placeholder 5">
            <a:extLst>
              <a:ext uri="{FF2B5EF4-FFF2-40B4-BE49-F238E27FC236}">
                <a16:creationId xmlns:a16="http://schemas.microsoft.com/office/drawing/2014/main" id="{A74F31DF-935E-03E1-080F-DE1D1001EBC6}"/>
              </a:ext>
            </a:extLst>
          </p:cNvPr>
          <p:cNvSpPr>
            <a:spLocks noGrp="1"/>
          </p:cNvSpPr>
          <p:nvPr>
            <p:ph type="sldNum" sz="quarter" idx="12"/>
          </p:nvPr>
        </p:nvSpPr>
        <p:spPr/>
        <p:txBody>
          <a:bodyPr/>
          <a:lstStyle>
            <a:lvl1pPr>
              <a:defRPr>
                <a:solidFill>
                  <a:schemeClr val="bg1"/>
                </a:solidFill>
              </a:defRPr>
            </a:lvl1pPr>
          </a:lstStyle>
          <a:p>
            <a:fld id="{450B5562-A622-9344-933B-D02B8963DA02}" type="slidenum">
              <a:rPr lang="en-US" smtClean="0"/>
              <a:pPr/>
              <a:t>‹#›</a:t>
            </a:fld>
            <a:endParaRPr lang="en-US"/>
          </a:p>
        </p:txBody>
      </p:sp>
    </p:spTree>
    <p:extLst>
      <p:ext uri="{BB962C8B-B14F-4D97-AF65-F5344CB8AC3E}">
        <p14:creationId xmlns:p14="http://schemas.microsoft.com/office/powerpoint/2010/main" val="2316838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B34241-BF21-C37F-0674-3CDEFDF66C30}"/>
              </a:ext>
            </a:extLst>
          </p:cNvPr>
          <p:cNvSpPr/>
          <p:nvPr userDrawn="1"/>
        </p:nvSpPr>
        <p:spPr>
          <a:xfrm>
            <a:off x="0" y="0"/>
            <a:ext cx="60198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365125"/>
            <a:ext cx="4760742" cy="1325563"/>
          </a:xfrm>
        </p:spPr>
        <p:txBody>
          <a:bodyPr/>
          <a:lstStyle>
            <a:lvl1pPr>
              <a:defRPr>
                <a:solidFill>
                  <a:schemeClr val="accent4"/>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1" y="1961979"/>
            <a:ext cx="4760742" cy="41230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bg2"/>
                </a:solidFill>
              </a:defRPr>
            </a:lvl1pPr>
          </a:lstStyle>
          <a:p>
            <a:r>
              <a:rPr lang="en-US"/>
              <a:t>Gold Coast Light Rail Stage 3 | </a:t>
            </a:r>
            <a:r>
              <a:rPr lang="en-US" b="1"/>
              <a:t>Science </a:t>
            </a:r>
            <a:r>
              <a:rPr lang="en-US"/>
              <a:t>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019800" y="0"/>
            <a:ext cx="6172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236499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365125"/>
            <a:ext cx="4760742" cy="1325563"/>
          </a:xfrm>
        </p:spPr>
        <p:txBody>
          <a:bodyPr/>
          <a:lstStyle>
            <a:lvl1pPr>
              <a:defRPr>
                <a:solidFill>
                  <a:schemeClr val="accent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1" y="1961979"/>
            <a:ext cx="4760742" cy="4123080"/>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tx1"/>
                </a:solidFill>
              </a:defRPr>
            </a:lvl1p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019800" y="0"/>
            <a:ext cx="6172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636702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B34241-BF21-C37F-0674-3CDEFDF66C30}"/>
              </a:ext>
            </a:extLst>
          </p:cNvPr>
          <p:cNvSpPr/>
          <p:nvPr userDrawn="1"/>
        </p:nvSpPr>
        <p:spPr>
          <a:xfrm>
            <a:off x="0" y="0"/>
            <a:ext cx="60198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365125"/>
            <a:ext cx="4760742" cy="1325563"/>
          </a:xfrm>
        </p:spPr>
        <p:txBody>
          <a:bodyPr/>
          <a:lstStyle>
            <a:lvl1pPr>
              <a:defRPr>
                <a:solidFill>
                  <a:schemeClr val="accent4"/>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1" y="1961979"/>
            <a:ext cx="4760742" cy="41230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bg2"/>
                </a:solidFill>
              </a:defRPr>
            </a:lvl1p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019800" y="0"/>
            <a:ext cx="6172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48010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descr="A group of men wearing orange jackets and helmets working on a construction site&#10;&#10;AI-generated content may be incorrect.">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55142"/>
            <a:ext cx="12192000" cy="7113142"/>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255142"/>
            <a:ext cx="12192000" cy="7113141"/>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B50282EB-8745-E2A4-8B9B-F1FD3ADD92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3845285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B34241-BF21-C37F-0674-3CDEFDF66C30}"/>
              </a:ext>
            </a:extLst>
          </p:cNvPr>
          <p:cNvSpPr/>
          <p:nvPr userDrawn="1"/>
        </p:nvSpPr>
        <p:spPr>
          <a:xfrm>
            <a:off x="0" y="0"/>
            <a:ext cx="60198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365125"/>
            <a:ext cx="4760742" cy="1325563"/>
          </a:xfrm>
        </p:spPr>
        <p:txBody>
          <a:bodyPr/>
          <a:lstStyle>
            <a:lvl1pPr>
              <a:defRPr>
                <a:solidFill>
                  <a:schemeClr val="accent3"/>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1" y="1961979"/>
            <a:ext cx="4760742" cy="41230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tx1"/>
                </a:solidFill>
              </a:defRPr>
            </a:lvl1p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019800" y="0"/>
            <a:ext cx="6172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36934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674468"/>
            <a:ext cx="5689208" cy="1189038"/>
          </a:xfrm>
        </p:spPr>
        <p:txBody>
          <a:bodyPr/>
          <a:lstStyle>
            <a:lvl1pPr>
              <a:defRPr>
                <a:solidFill>
                  <a:schemeClr val="accent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0" y="2157339"/>
            <a:ext cx="5689207" cy="376357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tx1"/>
                </a:solidFill>
              </a:defRPr>
            </a:lvl1pPr>
          </a:lstStyle>
          <a:p>
            <a:r>
              <a:rPr lang="en-US"/>
              <a:t>Gold Coast Light Rail Stage 3 |</a:t>
            </a:r>
            <a:r>
              <a:rPr lang="en-US" b="1"/>
              <a:t> Science </a:t>
            </a:r>
            <a:r>
              <a:rPr lang="en-US"/>
              <a:t>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963508" y="679720"/>
            <a:ext cx="4390291" cy="5241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347375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6" name="Content Placeholder 2">
            <a:extLst>
              <a:ext uri="{FF2B5EF4-FFF2-40B4-BE49-F238E27FC236}">
                <a16:creationId xmlns:a16="http://schemas.microsoft.com/office/drawing/2014/main" id="{69EBD97F-4F9B-6B51-2606-004ACB67472F}"/>
              </a:ext>
            </a:extLst>
          </p:cNvPr>
          <p:cNvSpPr>
            <a:spLocks noGrp="1"/>
          </p:cNvSpPr>
          <p:nvPr>
            <p:ph sz="half" idx="1"/>
          </p:nvPr>
        </p:nvSpPr>
        <p:spPr>
          <a:xfrm>
            <a:off x="838200" y="2030730"/>
            <a:ext cx="10515600" cy="376357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24985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6" name="Content Placeholder 2">
            <a:extLst>
              <a:ext uri="{FF2B5EF4-FFF2-40B4-BE49-F238E27FC236}">
                <a16:creationId xmlns:a16="http://schemas.microsoft.com/office/drawing/2014/main" id="{69EBD97F-4F9B-6B51-2606-004ACB67472F}"/>
              </a:ext>
            </a:extLst>
          </p:cNvPr>
          <p:cNvSpPr>
            <a:spLocks noGrp="1"/>
          </p:cNvSpPr>
          <p:nvPr>
            <p:ph sz="half" idx="1"/>
          </p:nvPr>
        </p:nvSpPr>
        <p:spPr>
          <a:xfrm>
            <a:off x="838200" y="2030730"/>
            <a:ext cx="10515600" cy="376357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34018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6" name="Content Placeholder 2">
            <a:extLst>
              <a:ext uri="{FF2B5EF4-FFF2-40B4-BE49-F238E27FC236}">
                <a16:creationId xmlns:a16="http://schemas.microsoft.com/office/drawing/2014/main" id="{69EBD97F-4F9B-6B51-2606-004ACB67472F}"/>
              </a:ext>
            </a:extLst>
          </p:cNvPr>
          <p:cNvSpPr>
            <a:spLocks noGrp="1"/>
          </p:cNvSpPr>
          <p:nvPr>
            <p:ph sz="half" idx="1"/>
          </p:nvPr>
        </p:nvSpPr>
        <p:spPr>
          <a:xfrm>
            <a:off x="838200" y="2030730"/>
            <a:ext cx="4868119" cy="3763572"/>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2">
            <a:extLst>
              <a:ext uri="{FF2B5EF4-FFF2-40B4-BE49-F238E27FC236}">
                <a16:creationId xmlns:a16="http://schemas.microsoft.com/office/drawing/2014/main" id="{B9CD3355-69CE-3C85-5FA3-A2601CFE489A}"/>
              </a:ext>
            </a:extLst>
          </p:cNvPr>
          <p:cNvSpPr>
            <a:spLocks noGrp="1"/>
          </p:cNvSpPr>
          <p:nvPr>
            <p:ph sz="half" idx="13"/>
          </p:nvPr>
        </p:nvSpPr>
        <p:spPr>
          <a:xfrm>
            <a:off x="6485683" y="2030730"/>
            <a:ext cx="4868119" cy="3763572"/>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11694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9" name="Picture Placeholder 8">
            <a:extLst>
              <a:ext uri="{FF2B5EF4-FFF2-40B4-BE49-F238E27FC236}">
                <a16:creationId xmlns:a16="http://schemas.microsoft.com/office/drawing/2014/main" id="{CDEC47E9-D93E-277B-C8B0-E925C71FB556}"/>
              </a:ext>
            </a:extLst>
          </p:cNvPr>
          <p:cNvSpPr>
            <a:spLocks noGrp="1"/>
          </p:cNvSpPr>
          <p:nvPr>
            <p:ph type="pic" sz="quarter" idx="13"/>
          </p:nvPr>
        </p:nvSpPr>
        <p:spPr>
          <a:xfrm>
            <a:off x="838200" y="3663156"/>
            <a:ext cx="2391696" cy="2182813"/>
          </a:xfrm>
        </p:spPr>
        <p:txBody>
          <a:bodyPr/>
          <a:lstStyle>
            <a:lvl1pPr marL="0" indent="0">
              <a:buNone/>
              <a:defRPr/>
            </a:lvl1pPr>
          </a:lstStyle>
          <a:p>
            <a:endParaRPr lang="en-US"/>
          </a:p>
        </p:txBody>
      </p:sp>
      <p:sp>
        <p:nvSpPr>
          <p:cNvPr id="18" name="Text Placeholder 3">
            <a:extLst>
              <a:ext uri="{FF2B5EF4-FFF2-40B4-BE49-F238E27FC236}">
                <a16:creationId xmlns:a16="http://schemas.microsoft.com/office/drawing/2014/main" id="{52AAE426-83C9-2CF8-55CE-2E7F61285FF3}"/>
              </a:ext>
            </a:extLst>
          </p:cNvPr>
          <p:cNvSpPr>
            <a:spLocks noGrp="1"/>
          </p:cNvSpPr>
          <p:nvPr>
            <p:ph type="body" sz="half" idx="2" hasCustomPrompt="1"/>
          </p:nvPr>
        </p:nvSpPr>
        <p:spPr>
          <a:xfrm>
            <a:off x="838201" y="2025747"/>
            <a:ext cx="2391696"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9" name="Text Placeholder 3">
            <a:extLst>
              <a:ext uri="{FF2B5EF4-FFF2-40B4-BE49-F238E27FC236}">
                <a16:creationId xmlns:a16="http://schemas.microsoft.com/office/drawing/2014/main" id="{9A186200-9D8C-6622-0492-A7DD49B82D77}"/>
              </a:ext>
            </a:extLst>
          </p:cNvPr>
          <p:cNvSpPr>
            <a:spLocks noGrp="1"/>
          </p:cNvSpPr>
          <p:nvPr>
            <p:ph type="body" sz="half" idx="17" hasCustomPrompt="1"/>
          </p:nvPr>
        </p:nvSpPr>
        <p:spPr>
          <a:xfrm>
            <a:off x="838201" y="2468198"/>
            <a:ext cx="2391696"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20" name="Picture Placeholder 8">
            <a:extLst>
              <a:ext uri="{FF2B5EF4-FFF2-40B4-BE49-F238E27FC236}">
                <a16:creationId xmlns:a16="http://schemas.microsoft.com/office/drawing/2014/main" id="{529FB409-74EA-3C79-E52A-D8D0138536FA}"/>
              </a:ext>
            </a:extLst>
          </p:cNvPr>
          <p:cNvSpPr>
            <a:spLocks noGrp="1"/>
          </p:cNvSpPr>
          <p:nvPr>
            <p:ph type="pic" sz="quarter" idx="18"/>
          </p:nvPr>
        </p:nvSpPr>
        <p:spPr>
          <a:xfrm>
            <a:off x="8960224" y="3663156"/>
            <a:ext cx="2391696" cy="2182813"/>
          </a:xfrm>
        </p:spPr>
        <p:txBody>
          <a:bodyPr/>
          <a:lstStyle>
            <a:lvl1pPr marL="0" indent="0">
              <a:buNone/>
              <a:defRPr/>
            </a:lvl1pPr>
          </a:lstStyle>
          <a:p>
            <a:endParaRPr lang="en-US"/>
          </a:p>
        </p:txBody>
      </p:sp>
      <p:sp>
        <p:nvSpPr>
          <p:cNvPr id="21" name="Text Placeholder 3">
            <a:extLst>
              <a:ext uri="{FF2B5EF4-FFF2-40B4-BE49-F238E27FC236}">
                <a16:creationId xmlns:a16="http://schemas.microsoft.com/office/drawing/2014/main" id="{197EEBF3-7C0D-4DB2-ADF7-34D7AAAC6337}"/>
              </a:ext>
            </a:extLst>
          </p:cNvPr>
          <p:cNvSpPr>
            <a:spLocks noGrp="1"/>
          </p:cNvSpPr>
          <p:nvPr>
            <p:ph type="body" sz="half" idx="19" hasCustomPrompt="1"/>
          </p:nvPr>
        </p:nvSpPr>
        <p:spPr>
          <a:xfrm>
            <a:off x="8960225" y="2025747"/>
            <a:ext cx="2391696"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22" name="Text Placeholder 3">
            <a:extLst>
              <a:ext uri="{FF2B5EF4-FFF2-40B4-BE49-F238E27FC236}">
                <a16:creationId xmlns:a16="http://schemas.microsoft.com/office/drawing/2014/main" id="{5F0D9EA7-CC7B-178E-D3F6-AC905973E1CF}"/>
              </a:ext>
            </a:extLst>
          </p:cNvPr>
          <p:cNvSpPr>
            <a:spLocks noGrp="1"/>
          </p:cNvSpPr>
          <p:nvPr>
            <p:ph type="body" sz="half" idx="20" hasCustomPrompt="1"/>
          </p:nvPr>
        </p:nvSpPr>
        <p:spPr>
          <a:xfrm>
            <a:off x="8960225" y="2468198"/>
            <a:ext cx="2391696"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23" name="Picture Placeholder 8">
            <a:extLst>
              <a:ext uri="{FF2B5EF4-FFF2-40B4-BE49-F238E27FC236}">
                <a16:creationId xmlns:a16="http://schemas.microsoft.com/office/drawing/2014/main" id="{76413650-58DB-A137-246B-6728A1FCA8A1}"/>
              </a:ext>
            </a:extLst>
          </p:cNvPr>
          <p:cNvSpPr>
            <a:spLocks noGrp="1"/>
          </p:cNvSpPr>
          <p:nvPr>
            <p:ph type="pic" sz="quarter" idx="21"/>
          </p:nvPr>
        </p:nvSpPr>
        <p:spPr>
          <a:xfrm>
            <a:off x="6270813" y="3663156"/>
            <a:ext cx="2391696" cy="2182813"/>
          </a:xfrm>
        </p:spPr>
        <p:txBody>
          <a:bodyPr/>
          <a:lstStyle>
            <a:lvl1pPr marL="0" indent="0">
              <a:buNone/>
              <a:defRPr/>
            </a:lvl1pPr>
          </a:lstStyle>
          <a:p>
            <a:endParaRPr lang="en-US"/>
          </a:p>
        </p:txBody>
      </p:sp>
      <p:sp>
        <p:nvSpPr>
          <p:cNvPr id="24" name="Text Placeholder 3">
            <a:extLst>
              <a:ext uri="{FF2B5EF4-FFF2-40B4-BE49-F238E27FC236}">
                <a16:creationId xmlns:a16="http://schemas.microsoft.com/office/drawing/2014/main" id="{B01E0780-631F-B487-C0F0-A263BBDC5799}"/>
              </a:ext>
            </a:extLst>
          </p:cNvPr>
          <p:cNvSpPr>
            <a:spLocks noGrp="1"/>
          </p:cNvSpPr>
          <p:nvPr>
            <p:ph type="body" sz="half" idx="22" hasCustomPrompt="1"/>
          </p:nvPr>
        </p:nvSpPr>
        <p:spPr>
          <a:xfrm>
            <a:off x="6270814" y="2025747"/>
            <a:ext cx="2391696"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25" name="Text Placeholder 3">
            <a:extLst>
              <a:ext uri="{FF2B5EF4-FFF2-40B4-BE49-F238E27FC236}">
                <a16:creationId xmlns:a16="http://schemas.microsoft.com/office/drawing/2014/main" id="{55A83015-899B-9201-5C35-CAB958681D9E}"/>
              </a:ext>
            </a:extLst>
          </p:cNvPr>
          <p:cNvSpPr>
            <a:spLocks noGrp="1"/>
          </p:cNvSpPr>
          <p:nvPr>
            <p:ph type="body" sz="half" idx="23" hasCustomPrompt="1"/>
          </p:nvPr>
        </p:nvSpPr>
        <p:spPr>
          <a:xfrm>
            <a:off x="6270814" y="2468198"/>
            <a:ext cx="2391696"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26" name="Picture Placeholder 8">
            <a:extLst>
              <a:ext uri="{FF2B5EF4-FFF2-40B4-BE49-F238E27FC236}">
                <a16:creationId xmlns:a16="http://schemas.microsoft.com/office/drawing/2014/main" id="{8F55AE4B-7A47-6A9F-B0D0-74E402DE6F21}"/>
              </a:ext>
            </a:extLst>
          </p:cNvPr>
          <p:cNvSpPr>
            <a:spLocks noGrp="1"/>
          </p:cNvSpPr>
          <p:nvPr>
            <p:ph type="pic" sz="quarter" idx="24"/>
          </p:nvPr>
        </p:nvSpPr>
        <p:spPr>
          <a:xfrm>
            <a:off x="3541060" y="3663156"/>
            <a:ext cx="2391696" cy="2182813"/>
          </a:xfrm>
        </p:spPr>
        <p:txBody>
          <a:bodyPr/>
          <a:lstStyle>
            <a:lvl1pPr marL="0" indent="0">
              <a:buNone/>
              <a:defRPr/>
            </a:lvl1pPr>
          </a:lstStyle>
          <a:p>
            <a:endParaRPr lang="en-US"/>
          </a:p>
        </p:txBody>
      </p:sp>
      <p:sp>
        <p:nvSpPr>
          <p:cNvPr id="27" name="Text Placeholder 3">
            <a:extLst>
              <a:ext uri="{FF2B5EF4-FFF2-40B4-BE49-F238E27FC236}">
                <a16:creationId xmlns:a16="http://schemas.microsoft.com/office/drawing/2014/main" id="{268CF1C3-03D5-B260-A24D-483EF634C9B5}"/>
              </a:ext>
            </a:extLst>
          </p:cNvPr>
          <p:cNvSpPr>
            <a:spLocks noGrp="1"/>
          </p:cNvSpPr>
          <p:nvPr>
            <p:ph type="body" sz="half" idx="25" hasCustomPrompt="1"/>
          </p:nvPr>
        </p:nvSpPr>
        <p:spPr>
          <a:xfrm>
            <a:off x="3541061" y="2025747"/>
            <a:ext cx="2391696"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28" name="Text Placeholder 3">
            <a:extLst>
              <a:ext uri="{FF2B5EF4-FFF2-40B4-BE49-F238E27FC236}">
                <a16:creationId xmlns:a16="http://schemas.microsoft.com/office/drawing/2014/main" id="{DDEB444F-D4F5-3271-7413-199568796BB7}"/>
              </a:ext>
            </a:extLst>
          </p:cNvPr>
          <p:cNvSpPr>
            <a:spLocks noGrp="1"/>
          </p:cNvSpPr>
          <p:nvPr>
            <p:ph type="body" sz="half" idx="26" hasCustomPrompt="1"/>
          </p:nvPr>
        </p:nvSpPr>
        <p:spPr>
          <a:xfrm>
            <a:off x="3541061" y="2468198"/>
            <a:ext cx="2391696"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cxnSp>
        <p:nvCxnSpPr>
          <p:cNvPr id="30" name="Straight Connector 29">
            <a:extLst>
              <a:ext uri="{FF2B5EF4-FFF2-40B4-BE49-F238E27FC236}">
                <a16:creationId xmlns:a16="http://schemas.microsoft.com/office/drawing/2014/main" id="{AE60919B-EE5B-C060-3585-ED017FD856EB}"/>
              </a:ext>
            </a:extLst>
          </p:cNvPr>
          <p:cNvCxnSpPr/>
          <p:nvPr userDrawn="1"/>
        </p:nvCxnSpPr>
        <p:spPr>
          <a:xfrm>
            <a:off x="3388659" y="2025747"/>
            <a:ext cx="0" cy="38202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939953E-2137-17D6-CC05-04175360931A}"/>
              </a:ext>
            </a:extLst>
          </p:cNvPr>
          <p:cNvCxnSpPr/>
          <p:nvPr userDrawn="1"/>
        </p:nvCxnSpPr>
        <p:spPr>
          <a:xfrm>
            <a:off x="6091518" y="2025747"/>
            <a:ext cx="0" cy="38202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6C4C4C3-2CDE-AC87-91BC-6519F13F20F9}"/>
              </a:ext>
            </a:extLst>
          </p:cNvPr>
          <p:cNvCxnSpPr/>
          <p:nvPr userDrawn="1"/>
        </p:nvCxnSpPr>
        <p:spPr>
          <a:xfrm>
            <a:off x="8821271" y="2025747"/>
            <a:ext cx="0" cy="38202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94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9" name="Picture Placeholder 8">
            <a:extLst>
              <a:ext uri="{FF2B5EF4-FFF2-40B4-BE49-F238E27FC236}">
                <a16:creationId xmlns:a16="http://schemas.microsoft.com/office/drawing/2014/main" id="{CDEC47E9-D93E-277B-C8B0-E925C71FB556}"/>
              </a:ext>
            </a:extLst>
          </p:cNvPr>
          <p:cNvSpPr>
            <a:spLocks noGrp="1"/>
          </p:cNvSpPr>
          <p:nvPr>
            <p:ph type="pic" sz="quarter" idx="13"/>
          </p:nvPr>
        </p:nvSpPr>
        <p:spPr>
          <a:xfrm>
            <a:off x="838199" y="2025747"/>
            <a:ext cx="3251910" cy="2182813"/>
          </a:xfrm>
        </p:spPr>
        <p:txBody>
          <a:bodyPr/>
          <a:lstStyle>
            <a:lvl1pPr marL="0" indent="0">
              <a:buNone/>
              <a:defRPr/>
            </a:lvl1pPr>
          </a:lstStyle>
          <a:p>
            <a:endParaRPr lang="en-US"/>
          </a:p>
        </p:txBody>
      </p:sp>
      <p:sp>
        <p:nvSpPr>
          <p:cNvPr id="18" name="Text Placeholder 3">
            <a:extLst>
              <a:ext uri="{FF2B5EF4-FFF2-40B4-BE49-F238E27FC236}">
                <a16:creationId xmlns:a16="http://schemas.microsoft.com/office/drawing/2014/main" id="{52AAE426-83C9-2CF8-55CE-2E7F61285FF3}"/>
              </a:ext>
            </a:extLst>
          </p:cNvPr>
          <p:cNvSpPr>
            <a:spLocks noGrp="1"/>
          </p:cNvSpPr>
          <p:nvPr>
            <p:ph type="body" sz="half" idx="2" hasCustomPrompt="1"/>
          </p:nvPr>
        </p:nvSpPr>
        <p:spPr>
          <a:xfrm>
            <a:off x="838200"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9" name="Text Placeholder 3">
            <a:extLst>
              <a:ext uri="{FF2B5EF4-FFF2-40B4-BE49-F238E27FC236}">
                <a16:creationId xmlns:a16="http://schemas.microsoft.com/office/drawing/2014/main" id="{9A186200-9D8C-6622-0492-A7DD49B82D77}"/>
              </a:ext>
            </a:extLst>
          </p:cNvPr>
          <p:cNvSpPr>
            <a:spLocks noGrp="1"/>
          </p:cNvSpPr>
          <p:nvPr>
            <p:ph type="body" sz="half" idx="17" hasCustomPrompt="1"/>
          </p:nvPr>
        </p:nvSpPr>
        <p:spPr>
          <a:xfrm>
            <a:off x="838200"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14" name="Picture Placeholder 8">
            <a:extLst>
              <a:ext uri="{FF2B5EF4-FFF2-40B4-BE49-F238E27FC236}">
                <a16:creationId xmlns:a16="http://schemas.microsoft.com/office/drawing/2014/main" id="{08017CDC-8D9F-C62F-26C5-E132AEE72BB5}"/>
              </a:ext>
            </a:extLst>
          </p:cNvPr>
          <p:cNvSpPr>
            <a:spLocks noGrp="1"/>
          </p:cNvSpPr>
          <p:nvPr>
            <p:ph type="pic" sz="quarter" idx="18"/>
          </p:nvPr>
        </p:nvSpPr>
        <p:spPr>
          <a:xfrm>
            <a:off x="4470044" y="2025747"/>
            <a:ext cx="3251910" cy="2182813"/>
          </a:xfrm>
        </p:spPr>
        <p:txBody>
          <a:bodyPr/>
          <a:lstStyle>
            <a:lvl1pPr marL="0" indent="0">
              <a:buNone/>
              <a:defRPr/>
            </a:lvl1pPr>
          </a:lstStyle>
          <a:p>
            <a:endParaRPr lang="en-US"/>
          </a:p>
        </p:txBody>
      </p:sp>
      <p:sp>
        <p:nvSpPr>
          <p:cNvPr id="15" name="Text Placeholder 3">
            <a:extLst>
              <a:ext uri="{FF2B5EF4-FFF2-40B4-BE49-F238E27FC236}">
                <a16:creationId xmlns:a16="http://schemas.microsoft.com/office/drawing/2014/main" id="{03BCE364-D8B9-3403-7A74-A2C3BD6B9C15}"/>
              </a:ext>
            </a:extLst>
          </p:cNvPr>
          <p:cNvSpPr>
            <a:spLocks noGrp="1"/>
          </p:cNvSpPr>
          <p:nvPr>
            <p:ph type="body" sz="half" idx="19" hasCustomPrompt="1"/>
          </p:nvPr>
        </p:nvSpPr>
        <p:spPr>
          <a:xfrm>
            <a:off x="4470045"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6" name="Text Placeholder 3">
            <a:extLst>
              <a:ext uri="{FF2B5EF4-FFF2-40B4-BE49-F238E27FC236}">
                <a16:creationId xmlns:a16="http://schemas.microsoft.com/office/drawing/2014/main" id="{B60ACB72-D272-8282-D366-0E582E08216A}"/>
              </a:ext>
            </a:extLst>
          </p:cNvPr>
          <p:cNvSpPr>
            <a:spLocks noGrp="1"/>
          </p:cNvSpPr>
          <p:nvPr>
            <p:ph type="body" sz="half" idx="20" hasCustomPrompt="1"/>
          </p:nvPr>
        </p:nvSpPr>
        <p:spPr>
          <a:xfrm>
            <a:off x="4470045"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17" name="Picture Placeholder 8">
            <a:extLst>
              <a:ext uri="{FF2B5EF4-FFF2-40B4-BE49-F238E27FC236}">
                <a16:creationId xmlns:a16="http://schemas.microsoft.com/office/drawing/2014/main" id="{2639F08D-6BFE-E59C-6674-514F54404BF0}"/>
              </a:ext>
            </a:extLst>
          </p:cNvPr>
          <p:cNvSpPr>
            <a:spLocks noGrp="1"/>
          </p:cNvSpPr>
          <p:nvPr>
            <p:ph type="pic" sz="quarter" idx="21"/>
          </p:nvPr>
        </p:nvSpPr>
        <p:spPr>
          <a:xfrm>
            <a:off x="8103295" y="2025747"/>
            <a:ext cx="3251910" cy="2182813"/>
          </a:xfrm>
        </p:spPr>
        <p:txBody>
          <a:bodyPr/>
          <a:lstStyle>
            <a:lvl1pPr marL="0" indent="0">
              <a:buNone/>
              <a:defRPr/>
            </a:lvl1pPr>
          </a:lstStyle>
          <a:p>
            <a:endParaRPr lang="en-US"/>
          </a:p>
        </p:txBody>
      </p:sp>
      <p:sp>
        <p:nvSpPr>
          <p:cNvPr id="29" name="Text Placeholder 3">
            <a:extLst>
              <a:ext uri="{FF2B5EF4-FFF2-40B4-BE49-F238E27FC236}">
                <a16:creationId xmlns:a16="http://schemas.microsoft.com/office/drawing/2014/main" id="{5749B324-C4A9-08B2-A68C-9F29E7EAC5B5}"/>
              </a:ext>
            </a:extLst>
          </p:cNvPr>
          <p:cNvSpPr>
            <a:spLocks noGrp="1"/>
          </p:cNvSpPr>
          <p:nvPr>
            <p:ph type="body" sz="half" idx="22" hasCustomPrompt="1"/>
          </p:nvPr>
        </p:nvSpPr>
        <p:spPr>
          <a:xfrm>
            <a:off x="8103296"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33" name="Text Placeholder 3">
            <a:extLst>
              <a:ext uri="{FF2B5EF4-FFF2-40B4-BE49-F238E27FC236}">
                <a16:creationId xmlns:a16="http://schemas.microsoft.com/office/drawing/2014/main" id="{A5CA4599-3EA5-84C3-107B-893EA3C6C275}"/>
              </a:ext>
            </a:extLst>
          </p:cNvPr>
          <p:cNvSpPr>
            <a:spLocks noGrp="1"/>
          </p:cNvSpPr>
          <p:nvPr>
            <p:ph type="body" sz="half" idx="23" hasCustomPrompt="1"/>
          </p:nvPr>
        </p:nvSpPr>
        <p:spPr>
          <a:xfrm>
            <a:off x="8103296"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Tree>
    <p:extLst>
      <p:ext uri="{BB962C8B-B14F-4D97-AF65-F5344CB8AC3E}">
        <p14:creationId xmlns:p14="http://schemas.microsoft.com/office/powerpoint/2010/main" val="3784459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tx2"/>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9" name="Picture Placeholder 8">
            <a:extLst>
              <a:ext uri="{FF2B5EF4-FFF2-40B4-BE49-F238E27FC236}">
                <a16:creationId xmlns:a16="http://schemas.microsoft.com/office/drawing/2014/main" id="{CDEC47E9-D93E-277B-C8B0-E925C71FB556}"/>
              </a:ext>
            </a:extLst>
          </p:cNvPr>
          <p:cNvSpPr>
            <a:spLocks noGrp="1"/>
          </p:cNvSpPr>
          <p:nvPr>
            <p:ph type="pic" sz="quarter" idx="13"/>
          </p:nvPr>
        </p:nvSpPr>
        <p:spPr>
          <a:xfrm>
            <a:off x="838199" y="2025747"/>
            <a:ext cx="3251910" cy="2182813"/>
          </a:xfrm>
        </p:spPr>
        <p:txBody>
          <a:bodyPr/>
          <a:lstStyle>
            <a:lvl1pPr marL="0" indent="0">
              <a:buNone/>
              <a:defRPr/>
            </a:lvl1pPr>
          </a:lstStyle>
          <a:p>
            <a:endParaRPr lang="en-US"/>
          </a:p>
        </p:txBody>
      </p:sp>
      <p:sp>
        <p:nvSpPr>
          <p:cNvPr id="18" name="Text Placeholder 3">
            <a:extLst>
              <a:ext uri="{FF2B5EF4-FFF2-40B4-BE49-F238E27FC236}">
                <a16:creationId xmlns:a16="http://schemas.microsoft.com/office/drawing/2014/main" id="{52AAE426-83C9-2CF8-55CE-2E7F61285FF3}"/>
              </a:ext>
            </a:extLst>
          </p:cNvPr>
          <p:cNvSpPr>
            <a:spLocks noGrp="1"/>
          </p:cNvSpPr>
          <p:nvPr>
            <p:ph type="body" sz="half" idx="2" hasCustomPrompt="1"/>
          </p:nvPr>
        </p:nvSpPr>
        <p:spPr>
          <a:xfrm>
            <a:off x="838200"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9" name="Text Placeholder 3">
            <a:extLst>
              <a:ext uri="{FF2B5EF4-FFF2-40B4-BE49-F238E27FC236}">
                <a16:creationId xmlns:a16="http://schemas.microsoft.com/office/drawing/2014/main" id="{9A186200-9D8C-6622-0492-A7DD49B82D77}"/>
              </a:ext>
            </a:extLst>
          </p:cNvPr>
          <p:cNvSpPr>
            <a:spLocks noGrp="1"/>
          </p:cNvSpPr>
          <p:nvPr>
            <p:ph type="body" sz="half" idx="17" hasCustomPrompt="1"/>
          </p:nvPr>
        </p:nvSpPr>
        <p:spPr>
          <a:xfrm>
            <a:off x="838200"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14" name="Picture Placeholder 8">
            <a:extLst>
              <a:ext uri="{FF2B5EF4-FFF2-40B4-BE49-F238E27FC236}">
                <a16:creationId xmlns:a16="http://schemas.microsoft.com/office/drawing/2014/main" id="{08017CDC-8D9F-C62F-26C5-E132AEE72BB5}"/>
              </a:ext>
            </a:extLst>
          </p:cNvPr>
          <p:cNvSpPr>
            <a:spLocks noGrp="1"/>
          </p:cNvSpPr>
          <p:nvPr>
            <p:ph type="pic" sz="quarter" idx="18"/>
          </p:nvPr>
        </p:nvSpPr>
        <p:spPr>
          <a:xfrm>
            <a:off x="4470044" y="2025747"/>
            <a:ext cx="3251910" cy="2182813"/>
          </a:xfrm>
        </p:spPr>
        <p:txBody>
          <a:bodyPr/>
          <a:lstStyle>
            <a:lvl1pPr marL="0" indent="0">
              <a:buNone/>
              <a:defRPr/>
            </a:lvl1pPr>
          </a:lstStyle>
          <a:p>
            <a:endParaRPr lang="en-US"/>
          </a:p>
        </p:txBody>
      </p:sp>
      <p:sp>
        <p:nvSpPr>
          <p:cNvPr id="15" name="Text Placeholder 3">
            <a:extLst>
              <a:ext uri="{FF2B5EF4-FFF2-40B4-BE49-F238E27FC236}">
                <a16:creationId xmlns:a16="http://schemas.microsoft.com/office/drawing/2014/main" id="{03BCE364-D8B9-3403-7A74-A2C3BD6B9C15}"/>
              </a:ext>
            </a:extLst>
          </p:cNvPr>
          <p:cNvSpPr>
            <a:spLocks noGrp="1"/>
          </p:cNvSpPr>
          <p:nvPr>
            <p:ph type="body" sz="half" idx="19" hasCustomPrompt="1"/>
          </p:nvPr>
        </p:nvSpPr>
        <p:spPr>
          <a:xfrm>
            <a:off x="4470045"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6" name="Text Placeholder 3">
            <a:extLst>
              <a:ext uri="{FF2B5EF4-FFF2-40B4-BE49-F238E27FC236}">
                <a16:creationId xmlns:a16="http://schemas.microsoft.com/office/drawing/2014/main" id="{B60ACB72-D272-8282-D366-0E582E08216A}"/>
              </a:ext>
            </a:extLst>
          </p:cNvPr>
          <p:cNvSpPr>
            <a:spLocks noGrp="1"/>
          </p:cNvSpPr>
          <p:nvPr>
            <p:ph type="body" sz="half" idx="20" hasCustomPrompt="1"/>
          </p:nvPr>
        </p:nvSpPr>
        <p:spPr>
          <a:xfrm>
            <a:off x="4470045"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17" name="Picture Placeholder 8">
            <a:extLst>
              <a:ext uri="{FF2B5EF4-FFF2-40B4-BE49-F238E27FC236}">
                <a16:creationId xmlns:a16="http://schemas.microsoft.com/office/drawing/2014/main" id="{2639F08D-6BFE-E59C-6674-514F54404BF0}"/>
              </a:ext>
            </a:extLst>
          </p:cNvPr>
          <p:cNvSpPr>
            <a:spLocks noGrp="1"/>
          </p:cNvSpPr>
          <p:nvPr>
            <p:ph type="pic" sz="quarter" idx="21"/>
          </p:nvPr>
        </p:nvSpPr>
        <p:spPr>
          <a:xfrm>
            <a:off x="8103295" y="2025747"/>
            <a:ext cx="3251910" cy="2182813"/>
          </a:xfrm>
        </p:spPr>
        <p:txBody>
          <a:bodyPr/>
          <a:lstStyle>
            <a:lvl1pPr marL="0" indent="0">
              <a:buNone/>
              <a:defRPr/>
            </a:lvl1pPr>
          </a:lstStyle>
          <a:p>
            <a:endParaRPr lang="en-US"/>
          </a:p>
        </p:txBody>
      </p:sp>
      <p:sp>
        <p:nvSpPr>
          <p:cNvPr id="29" name="Text Placeholder 3">
            <a:extLst>
              <a:ext uri="{FF2B5EF4-FFF2-40B4-BE49-F238E27FC236}">
                <a16:creationId xmlns:a16="http://schemas.microsoft.com/office/drawing/2014/main" id="{5749B324-C4A9-08B2-A68C-9F29E7EAC5B5}"/>
              </a:ext>
            </a:extLst>
          </p:cNvPr>
          <p:cNvSpPr>
            <a:spLocks noGrp="1"/>
          </p:cNvSpPr>
          <p:nvPr>
            <p:ph type="body" sz="half" idx="22" hasCustomPrompt="1"/>
          </p:nvPr>
        </p:nvSpPr>
        <p:spPr>
          <a:xfrm>
            <a:off x="8103296"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33" name="Text Placeholder 3">
            <a:extLst>
              <a:ext uri="{FF2B5EF4-FFF2-40B4-BE49-F238E27FC236}">
                <a16:creationId xmlns:a16="http://schemas.microsoft.com/office/drawing/2014/main" id="{A5CA4599-3EA5-84C3-107B-893EA3C6C275}"/>
              </a:ext>
            </a:extLst>
          </p:cNvPr>
          <p:cNvSpPr>
            <a:spLocks noGrp="1"/>
          </p:cNvSpPr>
          <p:nvPr>
            <p:ph type="body" sz="half" idx="23" hasCustomPrompt="1"/>
          </p:nvPr>
        </p:nvSpPr>
        <p:spPr>
          <a:xfrm>
            <a:off x="8103296"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Tree>
    <p:extLst>
      <p:ext uri="{BB962C8B-B14F-4D97-AF65-F5344CB8AC3E}">
        <p14:creationId xmlns:p14="http://schemas.microsoft.com/office/powerpoint/2010/main" val="398050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D5B40-4793-DDA9-B644-3F2CD96C0959}"/>
              </a:ext>
            </a:extLst>
          </p:cNvPr>
          <p:cNvSpPr>
            <a:spLocks noGrp="1"/>
          </p:cNvSpPr>
          <p:nvPr>
            <p:ph type="title"/>
          </p:nvPr>
        </p:nvSpPr>
        <p:spPr>
          <a:xfrm>
            <a:off x="839788" y="748273"/>
            <a:ext cx="3932237" cy="1069975"/>
          </a:xfrm>
        </p:spPr>
        <p:txBody>
          <a:bodyPr anchor="b"/>
          <a:lstStyle>
            <a:lvl1pPr>
              <a:defRPr sz="3200">
                <a:solidFill>
                  <a:schemeClr val="accent1"/>
                </a:solidFill>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13EA545-1D61-BAF0-913B-625C23848575}"/>
              </a:ext>
            </a:extLst>
          </p:cNvPr>
          <p:cNvSpPr>
            <a:spLocks noGrp="1"/>
          </p:cNvSpPr>
          <p:nvPr>
            <p:ph type="pic" idx="1"/>
          </p:nvPr>
        </p:nvSpPr>
        <p:spPr>
          <a:xfrm>
            <a:off x="5183188" y="74827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42146E-FB4E-1202-7B49-E206EA91EF0D}"/>
              </a:ext>
            </a:extLst>
          </p:cNvPr>
          <p:cNvSpPr>
            <a:spLocks noGrp="1"/>
          </p:cNvSpPr>
          <p:nvPr>
            <p:ph type="body" sz="half" idx="2"/>
          </p:nvPr>
        </p:nvSpPr>
        <p:spPr>
          <a:xfrm>
            <a:off x="839788" y="2025747"/>
            <a:ext cx="3932237" cy="36040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FE8BE611-0A45-DC0A-31B5-B9D43AD4A6BA}"/>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434B1CA4-8DEA-6558-E3EA-A6EFFB38A7FE}"/>
              </a:ext>
            </a:extLst>
          </p:cNvPr>
          <p:cNvSpPr>
            <a:spLocks noGrp="1"/>
          </p:cNvSpPr>
          <p:nvPr>
            <p:ph type="sldNum" sz="quarter" idx="12"/>
          </p:nvPr>
        </p:nvSpPr>
        <p:spPr/>
        <p:txBody>
          <a:bodyPr/>
          <a:lstStyle/>
          <a:p>
            <a:fld id="{450B5562-A622-9344-933B-D02B8963DA02}" type="slidenum">
              <a:rPr lang="en-US" smtClean="0"/>
              <a:t>‹#›</a:t>
            </a:fld>
            <a:endParaRPr lang="en-US"/>
          </a:p>
        </p:txBody>
      </p:sp>
    </p:spTree>
    <p:extLst>
      <p:ext uri="{BB962C8B-B14F-4D97-AF65-F5344CB8AC3E}">
        <p14:creationId xmlns:p14="http://schemas.microsoft.com/office/powerpoint/2010/main" val="2309316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E8BE611-0A45-DC0A-31B5-B9D43AD4A6BA}"/>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434B1CA4-8DEA-6558-E3EA-A6EFFB38A7FE}"/>
              </a:ext>
            </a:extLst>
          </p:cNvPr>
          <p:cNvSpPr>
            <a:spLocks noGrp="1"/>
          </p:cNvSpPr>
          <p:nvPr>
            <p:ph type="sldNum" sz="quarter" idx="12"/>
          </p:nvPr>
        </p:nvSpPr>
        <p:spPr/>
        <p:txBody>
          <a:bodyPr/>
          <a:lstStyle/>
          <a:p>
            <a:fld id="{450B5562-A622-9344-933B-D02B8963DA02}" type="slidenum">
              <a:rPr lang="en-US" smtClean="0"/>
              <a:t>‹#›</a:t>
            </a:fld>
            <a:endParaRPr lang="en-US"/>
          </a:p>
        </p:txBody>
      </p:sp>
    </p:spTree>
    <p:extLst>
      <p:ext uri="{BB962C8B-B14F-4D97-AF65-F5344CB8AC3E}">
        <p14:creationId xmlns:p14="http://schemas.microsoft.com/office/powerpoint/2010/main" val="46614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2000" cy="7010400"/>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152400"/>
            <a:ext cx="12192000" cy="70104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5526795"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C7CDF766-33F9-E761-F6A1-4C36753EEC34}"/>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2384423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2000" cy="5898292"/>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152400"/>
            <a:ext cx="11701849" cy="5898292"/>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5526795"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9A4D209D-209D-41ED-122F-9C7627497160}"/>
              </a:ext>
            </a:extLst>
          </p:cNvPr>
          <p:cNvPicPr>
            <a:picLocks noChangeAspect="1"/>
          </p:cNvPicPr>
          <p:nvPr userDrawn="1"/>
        </p:nvPicPr>
        <p:blipFill>
          <a:blip r:embed="rId3"/>
          <a:stretch>
            <a:fillRect/>
          </a:stretch>
        </p:blipFill>
        <p:spPr>
          <a:xfrm>
            <a:off x="824416" y="5813974"/>
            <a:ext cx="10543168" cy="802197"/>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363897D6-8E93-E447-0CE6-A6A4F0707990}"/>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3129" t="27508" r="12268" b="21630"/>
          <a:stretch/>
        </p:blipFill>
        <p:spPr>
          <a:xfrm>
            <a:off x="745723" y="241828"/>
            <a:ext cx="4802821" cy="944421"/>
          </a:xfrm>
          <a:prstGeom prst="rect">
            <a:avLst/>
          </a:prstGeom>
        </p:spPr>
      </p:pic>
    </p:spTree>
    <p:extLst>
      <p:ext uri="{BB962C8B-B14F-4D97-AF65-F5344CB8AC3E}">
        <p14:creationId xmlns:p14="http://schemas.microsoft.com/office/powerpoint/2010/main" val="154756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0966" cy="7010400"/>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152400"/>
            <a:ext cx="11577711" cy="70104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1" y="2001838"/>
            <a:ext cx="5126502"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4A86F70E-3C47-2B55-7C1F-A2B633627D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422703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1770" cy="7010400"/>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152400"/>
            <a:ext cx="11446277" cy="70104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EB2B964D-4B80-E864-290C-D21CC7D3C2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169609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1770" cy="7010400"/>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1" y="-152400"/>
            <a:ext cx="10196945" cy="70104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F39DB178-FA8E-2377-9D17-EEEBF247B9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62111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0"/>
            <a:ext cx="9144000" cy="68580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EA59ACA4-BD53-3297-B8B4-F1A12D6B997C}"/>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59045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0932"/>
          <a:stretch/>
        </p:blipFill>
        <p:spPr>
          <a:xfrm>
            <a:off x="716692" y="12596"/>
            <a:ext cx="11475308" cy="6845403"/>
          </a:xfrm>
          <a:prstGeom prst="rect">
            <a:avLst/>
          </a:prstGeom>
        </p:spPr>
      </p:pic>
      <p:sp>
        <p:nvSpPr>
          <p:cNvPr id="4" name="Rectangle 3">
            <a:extLst>
              <a:ext uri="{FF2B5EF4-FFF2-40B4-BE49-F238E27FC236}">
                <a16:creationId xmlns:a16="http://schemas.microsoft.com/office/drawing/2014/main" id="{52A5435C-64E9-BF71-2165-8B35BF9AA64E}"/>
              </a:ext>
            </a:extLst>
          </p:cNvPr>
          <p:cNvSpPr/>
          <p:nvPr userDrawn="1"/>
        </p:nvSpPr>
        <p:spPr>
          <a:xfrm>
            <a:off x="1" y="-1"/>
            <a:ext cx="6585994" cy="6858001"/>
          </a:xfrm>
          <a:prstGeom prst="rect">
            <a:avLst/>
          </a:prstGeom>
          <a:gradFill>
            <a:gsLst>
              <a:gs pos="0">
                <a:schemeClr val="tx2">
                  <a:lumMod val="0"/>
                </a:schemeClr>
              </a:gs>
              <a:gs pos="48000">
                <a:schemeClr val="accent3">
                  <a:alpha val="93957"/>
                  <a:lumMod val="81386"/>
                </a:schemeClr>
              </a:gs>
              <a:gs pos="100000">
                <a:schemeClr val="accent3">
                  <a:alpha val="0"/>
                  <a:lumMod val="0"/>
                </a:schemeClr>
              </a:gs>
            </a:gsLst>
            <a:lin ang="21594000" scaled="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7158318"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6" name="Picture 4">
            <a:extLst>
              <a:ext uri="{FF2B5EF4-FFF2-40B4-BE49-F238E27FC236}">
                <a16:creationId xmlns:a16="http://schemas.microsoft.com/office/drawing/2014/main" id="{89640132-2A54-3E0F-AC8B-903B96736339}"/>
              </a:ext>
            </a:extLst>
          </p:cNvPr>
          <p:cNvPicPr>
            <a:picLocks noChangeAspect="1"/>
          </p:cNvPicPr>
          <p:nvPr userDrawn="1"/>
        </p:nvPicPr>
        <p:blipFill>
          <a:blip r:embed="rId3">
            <a:extLst>
              <a:ext uri="{96DAC541-7B7A-43D3-8B79-37D633B846F1}">
                <asvg:svgBlip xmlns:asvg="http://schemas.microsoft.com/office/drawing/2016/SVG/main" r:embed="rId4"/>
              </a:ext>
            </a:extLst>
          </a:blip>
          <a:srcRect t="-950" b="-1081"/>
          <a:stretch/>
        </p:blipFill>
        <p:spPr>
          <a:xfrm>
            <a:off x="745724" y="246580"/>
            <a:ext cx="3867373" cy="969169"/>
          </a:xfrm>
          <a:prstGeom prst="rect">
            <a:avLst/>
          </a:prstGeom>
        </p:spPr>
      </p:pic>
    </p:spTree>
    <p:extLst>
      <p:ext uri="{BB962C8B-B14F-4D97-AF65-F5344CB8AC3E}">
        <p14:creationId xmlns:p14="http://schemas.microsoft.com/office/powerpoint/2010/main" val="384399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1"/>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sp>
        <p:nvSpPr>
          <p:cNvPr id="5" name="Footer Placeholder 4">
            <a:extLst>
              <a:ext uri="{FF2B5EF4-FFF2-40B4-BE49-F238E27FC236}">
                <a16:creationId xmlns:a16="http://schemas.microsoft.com/office/drawing/2014/main" id="{8396DD39-E95A-6776-E33E-B931B4827FE7}"/>
              </a:ext>
            </a:extLst>
          </p:cNvPr>
          <p:cNvSpPr>
            <a:spLocks noGrp="1"/>
          </p:cNvSpPr>
          <p:nvPr>
            <p:ph type="ftr" sz="quarter" idx="11"/>
          </p:nvPr>
        </p:nvSpPr>
        <p:spPr/>
        <p:txBody>
          <a:bodyPr/>
          <a:lstStyle>
            <a:lvl1pPr>
              <a:defRPr>
                <a:solidFill>
                  <a:schemeClr val="tx1"/>
                </a:solidFill>
              </a:defRPr>
            </a:lvl1pPr>
          </a:lstStyle>
          <a:p>
            <a:r>
              <a:rPr lang="en-US"/>
              <a:t>Gold Coast Light Rail Stage 3 | Science Tram</a:t>
            </a:r>
          </a:p>
        </p:txBody>
      </p:sp>
      <p:sp>
        <p:nvSpPr>
          <p:cNvPr id="6" name="Slide Number Placeholder 5">
            <a:extLst>
              <a:ext uri="{FF2B5EF4-FFF2-40B4-BE49-F238E27FC236}">
                <a16:creationId xmlns:a16="http://schemas.microsoft.com/office/drawing/2014/main" id="{A74F31DF-935E-03E1-080F-DE1D1001EBC6}"/>
              </a:ext>
            </a:extLst>
          </p:cNvPr>
          <p:cNvSpPr>
            <a:spLocks noGrp="1"/>
          </p:cNvSpPr>
          <p:nvPr>
            <p:ph type="sldNum" sz="quarter" idx="12"/>
          </p:nvPr>
        </p:nvSpPr>
        <p:spPr/>
        <p:txBody>
          <a:bodyPr/>
          <a:lstStyle>
            <a:lvl1pPr>
              <a:defRPr>
                <a:solidFill>
                  <a:schemeClr val="tx1"/>
                </a:solidFill>
              </a:defRPr>
            </a:lvl1pPr>
          </a:lstStyle>
          <a:p>
            <a:fld id="{450B5562-A622-9344-933B-D02B8963DA02}" type="slidenum">
              <a:rPr lang="en-US" smtClean="0"/>
              <a:pPr/>
              <a:t>‹#›</a:t>
            </a:fld>
            <a:endParaRPr lang="en-US"/>
          </a:p>
        </p:txBody>
      </p:sp>
      <p:pic>
        <p:nvPicPr>
          <p:cNvPr id="7" name="Picture 6">
            <a:extLst>
              <a:ext uri="{FF2B5EF4-FFF2-40B4-BE49-F238E27FC236}">
                <a16:creationId xmlns:a16="http://schemas.microsoft.com/office/drawing/2014/main" id="{A0C8C8CD-FCF7-AF2D-A084-EE67AD520C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10" t="-1479" r="-267" b="-1633"/>
          <a:stretch/>
        </p:blipFill>
        <p:spPr>
          <a:xfrm>
            <a:off x="745724" y="246580"/>
            <a:ext cx="3867373" cy="969169"/>
          </a:xfrm>
          <a:prstGeom prst="rect">
            <a:avLst/>
          </a:prstGeom>
        </p:spPr>
      </p:pic>
    </p:spTree>
    <p:extLst>
      <p:ext uri="{BB962C8B-B14F-4D97-AF65-F5344CB8AC3E}">
        <p14:creationId xmlns:p14="http://schemas.microsoft.com/office/powerpoint/2010/main" val="234110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231ACD-8DCE-73D8-4932-EB79A1832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0F2FE0-1EDF-8873-018C-F5620D3214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2B4D7F1-3F8A-E5A8-76F5-CDF9BF7EFF3A}"/>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Gold Coast Light Rail Stage 3 | </a:t>
            </a:r>
            <a:r>
              <a:rPr lang="en-US" b="1"/>
              <a:t>Science</a:t>
            </a:r>
            <a:r>
              <a:rPr lang="en-US"/>
              <a:t> Tram</a:t>
            </a:r>
          </a:p>
        </p:txBody>
      </p:sp>
      <p:sp>
        <p:nvSpPr>
          <p:cNvPr id="6" name="Slide Number Placeholder 5">
            <a:extLst>
              <a:ext uri="{FF2B5EF4-FFF2-40B4-BE49-F238E27FC236}">
                <a16:creationId xmlns:a16="http://schemas.microsoft.com/office/drawing/2014/main" id="{62E5DE41-8020-B314-16B5-98B6E2362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0B5562-A622-9344-933B-D02B8963DA02}" type="slidenum">
              <a:rPr lang="en-US" smtClean="0"/>
              <a:t>‹#›</a:t>
            </a:fld>
            <a:endParaRPr lang="en-US"/>
          </a:p>
        </p:txBody>
      </p:sp>
    </p:spTree>
    <p:extLst>
      <p:ext uri="{BB962C8B-B14F-4D97-AF65-F5344CB8AC3E}">
        <p14:creationId xmlns:p14="http://schemas.microsoft.com/office/powerpoint/2010/main" val="112317857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681" r:id="rId3"/>
    <p:sldLayoutId id="2147483682" r:id="rId4"/>
    <p:sldLayoutId id="2147483680" r:id="rId5"/>
    <p:sldLayoutId id="2147483679" r:id="rId6"/>
    <p:sldLayoutId id="2147483707" r:id="rId7"/>
    <p:sldLayoutId id="2147483708" r:id="rId8"/>
    <p:sldLayoutId id="2147483709" r:id="rId9"/>
    <p:sldLayoutId id="2147483660" r:id="rId10"/>
    <p:sldLayoutId id="2147483671" r:id="rId11"/>
    <p:sldLayoutId id="2147483677" r:id="rId12"/>
    <p:sldLayoutId id="2147483678" r:id="rId13"/>
    <p:sldLayoutId id="2147483661" r:id="rId14"/>
    <p:sldLayoutId id="2147483662" r:id="rId15"/>
    <p:sldLayoutId id="2147483663" r:id="rId16"/>
    <p:sldLayoutId id="2147483665" r:id="rId17"/>
    <p:sldLayoutId id="2147483668" r:id="rId18"/>
    <p:sldLayoutId id="2147483666" r:id="rId19"/>
    <p:sldLayoutId id="2147483667" r:id="rId20"/>
    <p:sldLayoutId id="2147483669" r:id="rId21"/>
    <p:sldLayoutId id="2147483654" r:id="rId22"/>
    <p:sldLayoutId id="2147483670" r:id="rId23"/>
    <p:sldLayoutId id="2147483676" r:id="rId24"/>
    <p:sldLayoutId id="2147483673" r:id="rId25"/>
    <p:sldLayoutId id="2147483674" r:id="rId26"/>
    <p:sldLayoutId id="2147483675" r:id="rId27"/>
    <p:sldLayoutId id="2147483657" r:id="rId28"/>
    <p:sldLayoutId id="2147483672" r:id="rId29"/>
    <p:sldLayoutId id="2147483700" r:id="rId30"/>
  </p:sldLayoutIdLst>
  <p:hf hdr="0" dt="0"/>
  <p:txStyles>
    <p:titleStyle>
      <a:lvl1pPr algn="l" defTabSz="914400" rtl="0" eaLnBrk="1" latinLnBrk="0" hangingPunct="1">
        <a:lnSpc>
          <a:spcPct val="90000"/>
        </a:lnSpc>
        <a:spcBef>
          <a:spcPct val="0"/>
        </a:spcBef>
        <a:buNone/>
        <a:defRPr sz="4400" b="1" kern="1200">
          <a:solidFill>
            <a:schemeClr val="tx1"/>
          </a:solidFill>
          <a:latin typeface="NeueHaasGroteskDisp Pro" panose="020B05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ueHaasGroteskDisp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ueHaasGroteskDisp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ueHaasGroteskDisp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HaasGroteskDisp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HaasGroteskDisp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hyperlink" Target="https://media.caapp.com.au/embed/yAWoeTYtf6kI"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safework.nsw.gov.au/__data/assets/pdf_file/0004/409531/Factory.pdf"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hyperlink" Target="https://media.caapp.com.au/embed/cBhyvkNZXa5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E35E-EEB0-71B8-4767-8F5E6703BDB8}"/>
              </a:ext>
            </a:extLst>
          </p:cNvPr>
          <p:cNvSpPr>
            <a:spLocks noGrp="1"/>
          </p:cNvSpPr>
          <p:nvPr>
            <p:ph type="ctrTitle"/>
          </p:nvPr>
        </p:nvSpPr>
        <p:spPr/>
        <p:txBody>
          <a:bodyPr/>
          <a:lstStyle/>
          <a:p>
            <a:r>
              <a:rPr lang="en-US" dirty="0">
                <a:latin typeface="NeueHaasGroteskDisp Pro"/>
              </a:rPr>
              <a:t>Safety on </a:t>
            </a:r>
            <a:br>
              <a:rPr lang="en-US" dirty="0">
                <a:latin typeface="NeueHaasGroteskDisp Pro"/>
              </a:rPr>
            </a:br>
            <a:r>
              <a:rPr lang="en-US" dirty="0">
                <a:latin typeface="NeueHaasGroteskDisp Pro"/>
              </a:rPr>
              <a:t>Stage 3</a:t>
            </a:r>
          </a:p>
        </p:txBody>
      </p:sp>
      <p:sp>
        <p:nvSpPr>
          <p:cNvPr id="3" name="Subtitle 2">
            <a:extLst>
              <a:ext uri="{FF2B5EF4-FFF2-40B4-BE49-F238E27FC236}">
                <a16:creationId xmlns:a16="http://schemas.microsoft.com/office/drawing/2014/main" id="{32477246-6E7C-E84A-2F37-6F99B2899C0A}"/>
              </a:ext>
            </a:extLst>
          </p:cNvPr>
          <p:cNvSpPr>
            <a:spLocks noGrp="1"/>
          </p:cNvSpPr>
          <p:nvPr>
            <p:ph type="subTitle" idx="1"/>
          </p:nvPr>
        </p:nvSpPr>
        <p:spPr/>
        <p:txBody>
          <a:bodyPr vert="horz" lIns="91440" tIns="45720" rIns="91440" bIns="45720" rtlCol="0" anchor="t">
            <a:normAutofit/>
          </a:bodyPr>
          <a:lstStyle/>
          <a:p>
            <a:r>
              <a:rPr lang="en-US">
                <a:latin typeface="NeueHaasGroteskDisp Pro"/>
              </a:rPr>
              <a:t>Classroom presentation</a:t>
            </a:r>
            <a:endParaRPr lang="en-US"/>
          </a:p>
        </p:txBody>
      </p:sp>
      <p:pic>
        <p:nvPicPr>
          <p:cNvPr id="4" name="Picture 3" descr="A black and white sign with white text&#10;&#10;AI-generated content may be incorrect.">
            <a:extLst>
              <a:ext uri="{FF2B5EF4-FFF2-40B4-BE49-F238E27FC236}">
                <a16:creationId xmlns:a16="http://schemas.microsoft.com/office/drawing/2014/main" id="{45498D4C-D836-3359-A517-02E3F1E40D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9637" y="275499"/>
            <a:ext cx="1933575" cy="923925"/>
          </a:xfrm>
          <a:prstGeom prst="rect">
            <a:avLst/>
          </a:prstGeom>
        </p:spPr>
      </p:pic>
    </p:spTree>
    <p:extLst>
      <p:ext uri="{BB962C8B-B14F-4D97-AF65-F5344CB8AC3E}">
        <p14:creationId xmlns:p14="http://schemas.microsoft.com/office/powerpoint/2010/main" val="199835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F9D2-A1E2-B389-B96A-416127E3FDC1}"/>
              </a:ext>
            </a:extLst>
          </p:cNvPr>
          <p:cNvSpPr>
            <a:spLocks noGrp="1"/>
          </p:cNvSpPr>
          <p:nvPr>
            <p:ph type="title"/>
          </p:nvPr>
        </p:nvSpPr>
        <p:spPr/>
        <p:txBody>
          <a:bodyPr vert="horz" lIns="91440" tIns="45720" rIns="91440" bIns="45720" rtlCol="0" anchor="ctr">
            <a:normAutofit/>
          </a:bodyPr>
          <a:lstStyle/>
          <a:p>
            <a:r>
              <a:rPr lang="en-AU">
                <a:latin typeface="NeueHaasGroteskDisp Pro"/>
              </a:rPr>
              <a:t>Who builds this project?</a:t>
            </a:r>
            <a:endParaRPr lang="en-US">
              <a:latin typeface="NeueHaasGroteskDisp Pro"/>
            </a:endParaRPr>
          </a:p>
        </p:txBody>
      </p:sp>
      <p:sp>
        <p:nvSpPr>
          <p:cNvPr id="3" name="Footer Placeholder 2">
            <a:extLst>
              <a:ext uri="{FF2B5EF4-FFF2-40B4-BE49-F238E27FC236}">
                <a16:creationId xmlns:a16="http://schemas.microsoft.com/office/drawing/2014/main" id="{EA9FFABE-1A04-D590-2F09-F7D76F6F6B9C}"/>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E3E379A4-E419-97C9-07C1-BDDE17D9B823}"/>
              </a:ext>
            </a:extLst>
          </p:cNvPr>
          <p:cNvSpPr>
            <a:spLocks noGrp="1"/>
          </p:cNvSpPr>
          <p:nvPr>
            <p:ph type="sldNum" sz="quarter" idx="12"/>
          </p:nvPr>
        </p:nvSpPr>
        <p:spPr/>
        <p:txBody>
          <a:bodyPr/>
          <a:lstStyle/>
          <a:p>
            <a:fld id="{450B5562-A622-9344-933B-D02B8963DA02}" type="slidenum">
              <a:rPr lang="en-US" smtClean="0"/>
              <a:t>10</a:t>
            </a:fld>
            <a:endParaRPr lang="en-US"/>
          </a:p>
        </p:txBody>
      </p:sp>
      <p:sp>
        <p:nvSpPr>
          <p:cNvPr id="6" name="Text Placeholder 5">
            <a:extLst>
              <a:ext uri="{FF2B5EF4-FFF2-40B4-BE49-F238E27FC236}">
                <a16:creationId xmlns:a16="http://schemas.microsoft.com/office/drawing/2014/main" id="{DA7E01D9-36A7-DBED-7899-776660C0F151}"/>
              </a:ext>
            </a:extLst>
          </p:cNvPr>
          <p:cNvSpPr>
            <a:spLocks noGrp="1"/>
          </p:cNvSpPr>
          <p:nvPr>
            <p:ph type="body" sz="half" idx="2"/>
          </p:nvPr>
        </p:nvSpPr>
        <p:spPr>
          <a:xfrm>
            <a:off x="838199" y="4029554"/>
            <a:ext cx="3251910" cy="409478"/>
          </a:xfrm>
          <a:ln>
            <a:noFill/>
          </a:ln>
        </p:spPr>
        <p:txBody>
          <a:bodyPr/>
          <a:lstStyle/>
          <a:p>
            <a:pPr>
              <a:spcAft>
                <a:spcPts val="428"/>
              </a:spcAft>
            </a:pPr>
            <a:r>
              <a:rPr lang="en-AU" b="1">
                <a:effectLst/>
                <a:latin typeface="Neue Haas Grotesk Display Pro" panose="020B0504020202020204" pitchFamily="34" charset="77"/>
              </a:rPr>
              <a:t>Technical roles</a:t>
            </a:r>
            <a:endParaRPr lang="en-AU">
              <a:effectLst/>
              <a:latin typeface="Neue Haas Grotesk Display Pro" panose="020B0504020202020204" pitchFamily="34" charset="77"/>
            </a:endParaRPr>
          </a:p>
          <a:p>
            <a:endParaRPr lang="en-US"/>
          </a:p>
        </p:txBody>
      </p:sp>
      <p:sp>
        <p:nvSpPr>
          <p:cNvPr id="7" name="Text Placeholder 6">
            <a:extLst>
              <a:ext uri="{FF2B5EF4-FFF2-40B4-BE49-F238E27FC236}">
                <a16:creationId xmlns:a16="http://schemas.microsoft.com/office/drawing/2014/main" id="{FECA93CE-D6C4-412F-02FA-49FC9E007A89}"/>
              </a:ext>
            </a:extLst>
          </p:cNvPr>
          <p:cNvSpPr>
            <a:spLocks noGrp="1"/>
          </p:cNvSpPr>
          <p:nvPr>
            <p:ph type="body" sz="half" idx="17"/>
          </p:nvPr>
        </p:nvSpPr>
        <p:spPr>
          <a:xfrm>
            <a:off x="838200" y="4541651"/>
            <a:ext cx="3251910" cy="1479640"/>
          </a:xfrm>
          <a:ln>
            <a:noFill/>
          </a:ln>
        </p:spPr>
        <p:txBody>
          <a:bodyPr vert="horz" lIns="91440" tIns="45720" rIns="91440" bIns="45720" rtlCol="0" anchor="t">
            <a:noAutofit/>
          </a:bodyPr>
          <a:lstStyle/>
          <a:p>
            <a:pPr>
              <a:lnSpc>
                <a:spcPct val="100000"/>
              </a:lnSpc>
              <a:spcAft>
                <a:spcPts val="428"/>
              </a:spcAft>
            </a:pPr>
            <a:r>
              <a:rPr lang="en-AU" sz="1600" dirty="0">
                <a:solidFill>
                  <a:schemeClr val="tx1"/>
                </a:solidFill>
                <a:effectLst/>
                <a:latin typeface="Neue Haas Grotesk Display Pro"/>
              </a:rPr>
              <a:t>These include positions that focus on the technical aspects of the project, such as engineers, architects, surveyors, and site supervisors. They ensure that the project is designed and built according to specifications and safety standards.</a:t>
            </a:r>
          </a:p>
        </p:txBody>
      </p:sp>
      <p:sp>
        <p:nvSpPr>
          <p:cNvPr id="9" name="Text Placeholder 8">
            <a:extLst>
              <a:ext uri="{FF2B5EF4-FFF2-40B4-BE49-F238E27FC236}">
                <a16:creationId xmlns:a16="http://schemas.microsoft.com/office/drawing/2014/main" id="{695E6012-AAC4-5319-156E-7B819C7FE63A}"/>
              </a:ext>
            </a:extLst>
          </p:cNvPr>
          <p:cNvSpPr>
            <a:spLocks noGrp="1"/>
          </p:cNvSpPr>
          <p:nvPr>
            <p:ph type="body" sz="half" idx="19"/>
          </p:nvPr>
        </p:nvSpPr>
        <p:spPr>
          <a:xfrm>
            <a:off x="4470045" y="4022253"/>
            <a:ext cx="3251910" cy="409478"/>
          </a:xfrm>
        </p:spPr>
        <p:txBody>
          <a:bodyPr/>
          <a:lstStyle/>
          <a:p>
            <a:pPr>
              <a:spcAft>
                <a:spcPts val="428"/>
              </a:spcAft>
            </a:pPr>
            <a:r>
              <a:rPr lang="en-AU" b="1" dirty="0">
                <a:effectLst/>
                <a:latin typeface="Neue Haas Grotesk Display Pro" panose="020B0504020202020204" pitchFamily="34" charset="77"/>
              </a:rPr>
              <a:t>Workforce roles</a:t>
            </a:r>
            <a:endParaRPr lang="en-AU" dirty="0">
              <a:effectLst/>
              <a:latin typeface="Neue Haas Grotesk Display Pro" panose="020B0504020202020204" pitchFamily="34" charset="77"/>
            </a:endParaRPr>
          </a:p>
        </p:txBody>
      </p:sp>
      <p:sp>
        <p:nvSpPr>
          <p:cNvPr id="12" name="Text Placeholder 11">
            <a:extLst>
              <a:ext uri="{FF2B5EF4-FFF2-40B4-BE49-F238E27FC236}">
                <a16:creationId xmlns:a16="http://schemas.microsoft.com/office/drawing/2014/main" id="{C3EE5A19-FD27-C6AA-A691-F3551B4B358F}"/>
              </a:ext>
            </a:extLst>
          </p:cNvPr>
          <p:cNvSpPr>
            <a:spLocks noGrp="1"/>
          </p:cNvSpPr>
          <p:nvPr>
            <p:ph type="body" sz="half" idx="22"/>
          </p:nvPr>
        </p:nvSpPr>
        <p:spPr>
          <a:xfrm>
            <a:off x="8103296" y="4002837"/>
            <a:ext cx="3251910" cy="409478"/>
          </a:xfrm>
        </p:spPr>
        <p:txBody>
          <a:bodyPr>
            <a:noAutofit/>
          </a:bodyPr>
          <a:lstStyle/>
          <a:p>
            <a:r>
              <a:rPr lang="en-AU" b="1" dirty="0">
                <a:effectLst/>
                <a:latin typeface="Neue Haas Grotesk Display Pro" panose="020B0504020202020204" pitchFamily="34" charset="77"/>
              </a:rPr>
              <a:t>Management and administrative roles</a:t>
            </a:r>
            <a:endParaRPr lang="en-AU" dirty="0">
              <a:effectLst/>
              <a:latin typeface="Neue Haas Grotesk Display Pro" panose="020B0504020202020204" pitchFamily="34" charset="77"/>
            </a:endParaRPr>
          </a:p>
        </p:txBody>
      </p:sp>
      <p:sp>
        <p:nvSpPr>
          <p:cNvPr id="20" name="Text Placeholder 6">
            <a:extLst>
              <a:ext uri="{FF2B5EF4-FFF2-40B4-BE49-F238E27FC236}">
                <a16:creationId xmlns:a16="http://schemas.microsoft.com/office/drawing/2014/main" id="{100E2396-7208-74E4-36E4-22C4FC09FA4C}"/>
              </a:ext>
            </a:extLst>
          </p:cNvPr>
          <p:cNvSpPr txBox="1">
            <a:spLocks/>
          </p:cNvSpPr>
          <p:nvPr/>
        </p:nvSpPr>
        <p:spPr>
          <a:xfrm>
            <a:off x="4474029" y="4541651"/>
            <a:ext cx="3251910" cy="147964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2"/>
                </a:solidFill>
                <a:latin typeface="NeueHaasGroteskDisp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NeueHaasGroteskDisp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NeueHaasGroteskDisp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NeueHaasGroteskDisp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NeueHaasGroteskDisp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Aft>
                <a:spcPts val="428"/>
              </a:spcAft>
            </a:pPr>
            <a:r>
              <a:rPr lang="en-AU" sz="1600" dirty="0">
                <a:solidFill>
                  <a:schemeClr val="tx1"/>
                </a:solidFill>
                <a:effectLst/>
                <a:latin typeface="Neue Haas Grotesk Display Pro"/>
              </a:rPr>
              <a:t>This category encompasses the entrée level, apprentice and trainee labour force, including carpenters, electricians, plumbers, and general construction workers. These individuals are directly involved in the physical construction of the project.</a:t>
            </a:r>
          </a:p>
        </p:txBody>
      </p:sp>
      <p:sp>
        <p:nvSpPr>
          <p:cNvPr id="21" name="Text Placeholder 6">
            <a:extLst>
              <a:ext uri="{FF2B5EF4-FFF2-40B4-BE49-F238E27FC236}">
                <a16:creationId xmlns:a16="http://schemas.microsoft.com/office/drawing/2014/main" id="{098322D4-CFF8-C4A0-57B1-320627200D5D}"/>
              </a:ext>
            </a:extLst>
          </p:cNvPr>
          <p:cNvSpPr txBox="1">
            <a:spLocks/>
          </p:cNvSpPr>
          <p:nvPr/>
        </p:nvSpPr>
        <p:spPr>
          <a:xfrm>
            <a:off x="8101890" y="4541651"/>
            <a:ext cx="3251910" cy="147964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2"/>
                </a:solidFill>
                <a:latin typeface="NeueHaasGroteskDisp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NeueHaasGroteskDisp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NeueHaasGroteskDisp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NeueHaasGroteskDisp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NeueHaasGroteskDisp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Aft>
                <a:spcPts val="428"/>
              </a:spcAft>
            </a:pPr>
            <a:r>
              <a:rPr lang="en-AU" sz="1600" dirty="0">
                <a:solidFill>
                  <a:schemeClr val="tx1"/>
                </a:solidFill>
                <a:effectLst/>
                <a:latin typeface="Neue Haas Grotesk Display Pro"/>
              </a:rPr>
              <a:t>These roles involve planning, coordinating, and overseeing the project. They include project managers, contract managers, procurement officers, training and administrative staff, media and community engagement officers.</a:t>
            </a:r>
          </a:p>
        </p:txBody>
      </p:sp>
      <p:pic>
        <p:nvPicPr>
          <p:cNvPr id="14" name="Picture Placeholder 13" descr="A group of men in orange vests and helmets working on a platform&#10;&#10;AI-generated content may be incorrect.">
            <a:extLst>
              <a:ext uri="{FF2B5EF4-FFF2-40B4-BE49-F238E27FC236}">
                <a16:creationId xmlns:a16="http://schemas.microsoft.com/office/drawing/2014/main" id="{B665C9E4-A7AF-DD60-7916-B1D1452D956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838199" y="1690688"/>
            <a:ext cx="3251910" cy="2182813"/>
          </a:xfrm>
        </p:spPr>
      </p:pic>
      <p:pic>
        <p:nvPicPr>
          <p:cNvPr id="23" name="Picture Placeholder 22" descr="A group of construction workers on a track&#10;&#10;AI-generated content may be incorrect.">
            <a:extLst>
              <a:ext uri="{FF2B5EF4-FFF2-40B4-BE49-F238E27FC236}">
                <a16:creationId xmlns:a16="http://schemas.microsoft.com/office/drawing/2014/main" id="{C4BD6CD2-FC89-3D86-50D4-132035BA8654}"/>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xfrm>
            <a:off x="4470045" y="1700924"/>
            <a:ext cx="3251910" cy="2182813"/>
          </a:xfrm>
        </p:spPr>
      </p:pic>
      <p:pic>
        <p:nvPicPr>
          <p:cNvPr id="27" name="Picture 26">
            <a:extLst>
              <a:ext uri="{FF2B5EF4-FFF2-40B4-BE49-F238E27FC236}">
                <a16:creationId xmlns:a16="http://schemas.microsoft.com/office/drawing/2014/main" id="{5FD79E59-577B-A863-BCE9-932214EF7A9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105874" y="1681919"/>
            <a:ext cx="3247926" cy="2200351"/>
          </a:xfrm>
          <a:prstGeom prst="rect">
            <a:avLst/>
          </a:prstGeom>
        </p:spPr>
      </p:pic>
    </p:spTree>
    <p:extLst>
      <p:ext uri="{BB962C8B-B14F-4D97-AF65-F5344CB8AC3E}">
        <p14:creationId xmlns:p14="http://schemas.microsoft.com/office/powerpoint/2010/main" val="110709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4A0C4D-0C4B-CC13-35FA-B462B9A2B939}"/>
              </a:ext>
            </a:extLst>
          </p:cNvPr>
          <p:cNvSpPr>
            <a:spLocks noGrp="1"/>
          </p:cNvSpPr>
          <p:nvPr>
            <p:ph type="sldNum" sz="quarter" idx="12"/>
          </p:nvPr>
        </p:nvSpPr>
        <p:spPr/>
        <p:txBody>
          <a:bodyPr/>
          <a:lstStyle/>
          <a:p>
            <a:fld id="{450B5562-A622-9344-933B-D02B8963DA02}" type="slidenum">
              <a:rPr lang="en-US" smtClean="0"/>
              <a:t>11</a:t>
            </a:fld>
            <a:endParaRPr lang="en-US"/>
          </a:p>
        </p:txBody>
      </p:sp>
      <p:sp>
        <p:nvSpPr>
          <p:cNvPr id="6" name="Footer Placeholder 5">
            <a:extLst>
              <a:ext uri="{FF2B5EF4-FFF2-40B4-BE49-F238E27FC236}">
                <a16:creationId xmlns:a16="http://schemas.microsoft.com/office/drawing/2014/main" id="{A53C7643-2D62-8D9E-CC91-04CAC9D557BB}"/>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7" name="Title 1">
            <a:extLst>
              <a:ext uri="{FF2B5EF4-FFF2-40B4-BE49-F238E27FC236}">
                <a16:creationId xmlns:a16="http://schemas.microsoft.com/office/drawing/2014/main" id="{838BB286-62B9-02B3-28D6-47E61E320F58}"/>
              </a:ext>
            </a:extLst>
          </p:cNvPr>
          <p:cNvSpPr txBox="1">
            <a:spLocks/>
          </p:cNvSpPr>
          <p:nvPr/>
        </p:nvSpPr>
        <p:spPr>
          <a:xfrm>
            <a:off x="515229" y="547139"/>
            <a:ext cx="526205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4"/>
                </a:solidFill>
                <a:latin typeface="NeueHaasGroteskDisp Pro" panose="020B0504020202020204" pitchFamily="34" charset="77"/>
                <a:ea typeface="+mj-ea"/>
                <a:cs typeface="+mj-cs"/>
              </a:defRPr>
            </a:lvl1pPr>
          </a:lstStyle>
          <a:p>
            <a:r>
              <a:rPr lang="en-US" sz="4500" dirty="0">
                <a:latin typeface="NeueHaasGroteskDisp Pro"/>
              </a:rPr>
              <a:t>Safety on a construction project</a:t>
            </a:r>
          </a:p>
        </p:txBody>
      </p:sp>
      <p:pic>
        <p:nvPicPr>
          <p:cNvPr id="8" name="Picture 7" descr="A diagram of a key project risks&#10;&#10;Description automatically generated">
            <a:extLst>
              <a:ext uri="{FF2B5EF4-FFF2-40B4-BE49-F238E27FC236}">
                <a16:creationId xmlns:a16="http://schemas.microsoft.com/office/drawing/2014/main" id="{ECE49E2E-7109-2D52-2D28-409182526184}"/>
              </a:ext>
            </a:extLst>
          </p:cNvPr>
          <p:cNvPicPr>
            <a:picLocks noChangeAspect="1"/>
          </p:cNvPicPr>
          <p:nvPr/>
        </p:nvPicPr>
        <p:blipFill>
          <a:blip r:embed="rId3" cstate="screen">
            <a:extLst>
              <a:ext uri="{28A0092B-C50C-407E-A947-70E740481C1C}">
                <a14:useLocalDpi xmlns:a14="http://schemas.microsoft.com/office/drawing/2010/main"/>
              </a:ext>
            </a:extLst>
          </a:blip>
          <a:srcRect b="3047"/>
          <a:stretch/>
        </p:blipFill>
        <p:spPr>
          <a:xfrm>
            <a:off x="6138347" y="547139"/>
            <a:ext cx="6053653" cy="5809211"/>
          </a:xfrm>
          <a:prstGeom prst="rect">
            <a:avLst/>
          </a:prstGeom>
        </p:spPr>
      </p:pic>
      <p:sp>
        <p:nvSpPr>
          <p:cNvPr id="9" name="TextBox 8">
            <a:extLst>
              <a:ext uri="{FF2B5EF4-FFF2-40B4-BE49-F238E27FC236}">
                <a16:creationId xmlns:a16="http://schemas.microsoft.com/office/drawing/2014/main" id="{15FF2C98-6812-2910-C024-3957821BAA4A}"/>
              </a:ext>
            </a:extLst>
          </p:cNvPr>
          <p:cNvSpPr txBox="1"/>
          <p:nvPr/>
        </p:nvSpPr>
        <p:spPr>
          <a:xfrm>
            <a:off x="515229" y="2360200"/>
            <a:ext cx="4627179" cy="2308324"/>
          </a:xfrm>
          <a:prstGeom prst="rect">
            <a:avLst/>
          </a:prstGeom>
          <a:noFill/>
        </p:spPr>
        <p:txBody>
          <a:bodyPr wrap="square" lIns="91440" tIns="45720" rIns="91440" bIns="45720" rtlCol="0" anchor="t">
            <a:spAutoFit/>
          </a:bodyPr>
          <a:lstStyle/>
          <a:p>
            <a:r>
              <a:rPr lang="en-US" b="0" i="0" dirty="0">
                <a:solidFill>
                  <a:schemeClr val="bg1"/>
                </a:solidFill>
                <a:effectLst/>
                <a:latin typeface="Neue Haas Grotesk Display Pro"/>
              </a:rPr>
              <a:t>A </a:t>
            </a:r>
            <a:r>
              <a:rPr lang="en-US" dirty="0">
                <a:solidFill>
                  <a:schemeClr val="bg1"/>
                </a:solidFill>
                <a:latin typeface="Neue Haas Grotesk Display Pro"/>
              </a:rPr>
              <a:t>safety</a:t>
            </a:r>
            <a:r>
              <a:rPr lang="en-US" b="0" i="0" dirty="0">
                <a:solidFill>
                  <a:schemeClr val="bg1"/>
                </a:solidFill>
                <a:effectLst/>
                <a:latin typeface="Neue Haas Grotesk Display Pro"/>
              </a:rPr>
              <a:t> </a:t>
            </a:r>
            <a:r>
              <a:rPr lang="en-US" dirty="0">
                <a:solidFill>
                  <a:schemeClr val="bg1"/>
                </a:solidFill>
                <a:latin typeface="Neue Haas Grotesk Display Pro"/>
              </a:rPr>
              <a:t>advisor</a:t>
            </a:r>
            <a:r>
              <a:rPr lang="en-US" b="0" i="0" dirty="0">
                <a:solidFill>
                  <a:schemeClr val="bg1"/>
                </a:solidFill>
                <a:effectLst/>
                <a:latin typeface="Neue Haas Grotesk Display Pro"/>
              </a:rPr>
              <a:t> ensures everyone on a construction site stays safe by identifying risks, teaching safety skills, and enforcing rules and regulations to prevent accidents, injuries, and other hazards.</a:t>
            </a:r>
          </a:p>
          <a:p>
            <a:endParaRPr lang="en-US" dirty="0">
              <a:solidFill>
                <a:schemeClr val="bg1"/>
              </a:solidFill>
              <a:latin typeface="Neue Haas Grotesk Display Pro"/>
            </a:endParaRPr>
          </a:p>
          <a:p>
            <a:r>
              <a:rPr lang="en-US" dirty="0">
                <a:solidFill>
                  <a:schemeClr val="bg1"/>
                </a:solidFill>
                <a:latin typeface="Neue Haas Grotesk Display Pro"/>
              </a:rPr>
              <a:t>Let’s take a look at some of the common project risks a safety advisor needs to consider.</a:t>
            </a:r>
          </a:p>
        </p:txBody>
      </p:sp>
    </p:spTree>
    <p:extLst>
      <p:ext uri="{BB962C8B-B14F-4D97-AF65-F5344CB8AC3E}">
        <p14:creationId xmlns:p14="http://schemas.microsoft.com/office/powerpoint/2010/main" val="203791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099E7-BE1E-DBC0-FDD5-586D49CF3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C22C6C-1CB3-73B0-FB3C-B856AFE042B2}"/>
              </a:ext>
            </a:extLst>
          </p:cNvPr>
          <p:cNvSpPr>
            <a:spLocks noGrp="1"/>
          </p:cNvSpPr>
          <p:nvPr>
            <p:ph type="title"/>
          </p:nvPr>
        </p:nvSpPr>
        <p:spPr>
          <a:xfrm>
            <a:off x="514350" y="791163"/>
            <a:ext cx="4760742" cy="1325563"/>
          </a:xfrm>
        </p:spPr>
        <p:txBody>
          <a:bodyPr>
            <a:normAutofit/>
          </a:bodyPr>
          <a:lstStyle/>
          <a:p>
            <a:r>
              <a:rPr lang="en-US"/>
              <a:t>Safety advisor on Stage 3</a:t>
            </a:r>
          </a:p>
        </p:txBody>
      </p:sp>
      <p:sp>
        <p:nvSpPr>
          <p:cNvPr id="3" name="Content Placeholder 2">
            <a:extLst>
              <a:ext uri="{FF2B5EF4-FFF2-40B4-BE49-F238E27FC236}">
                <a16:creationId xmlns:a16="http://schemas.microsoft.com/office/drawing/2014/main" id="{E874308B-0C1F-D3C4-C6EC-729F4E5DEE5D}"/>
              </a:ext>
            </a:extLst>
          </p:cNvPr>
          <p:cNvSpPr>
            <a:spLocks noGrp="1"/>
          </p:cNvSpPr>
          <p:nvPr>
            <p:ph sz="half" idx="1"/>
          </p:nvPr>
        </p:nvSpPr>
        <p:spPr>
          <a:xfrm>
            <a:off x="514350" y="3053942"/>
            <a:ext cx="5581650" cy="4123080"/>
          </a:xfrm>
        </p:spPr>
        <p:txBody>
          <a:bodyPr>
            <a:normAutofit/>
          </a:bodyPr>
          <a:lstStyle/>
          <a:p>
            <a:pPr marL="0" indent="0">
              <a:buNone/>
            </a:pPr>
            <a:endParaRPr lang="en-US"/>
          </a:p>
          <a:p>
            <a:pPr marL="0" indent="0">
              <a:buNone/>
            </a:pPr>
            <a:r>
              <a:rPr lang="en-US"/>
              <a:t>A day in the life of a Safety Advisor!</a:t>
            </a:r>
          </a:p>
          <a:p>
            <a:endParaRPr lang="en-US"/>
          </a:p>
          <a:p>
            <a:pPr marL="0" indent="0">
              <a:buNone/>
            </a:pPr>
            <a:endParaRPr lang="en-US"/>
          </a:p>
          <a:p>
            <a:endParaRPr lang="en-US"/>
          </a:p>
        </p:txBody>
      </p:sp>
      <p:sp>
        <p:nvSpPr>
          <p:cNvPr id="5" name="Slide Number Placeholder 4">
            <a:extLst>
              <a:ext uri="{FF2B5EF4-FFF2-40B4-BE49-F238E27FC236}">
                <a16:creationId xmlns:a16="http://schemas.microsoft.com/office/drawing/2014/main" id="{268132A6-BCF0-8B32-0EB6-930402C58612}"/>
              </a:ext>
            </a:extLst>
          </p:cNvPr>
          <p:cNvSpPr>
            <a:spLocks noGrp="1"/>
          </p:cNvSpPr>
          <p:nvPr>
            <p:ph type="sldNum" sz="quarter" idx="12"/>
          </p:nvPr>
        </p:nvSpPr>
        <p:spPr/>
        <p:txBody>
          <a:bodyPr/>
          <a:lstStyle/>
          <a:p>
            <a:fld id="{450B5562-A622-9344-933B-D02B8963DA02}" type="slidenum">
              <a:rPr lang="en-US" smtClean="0"/>
              <a:t>12</a:t>
            </a:fld>
            <a:endParaRPr lang="en-US"/>
          </a:p>
        </p:txBody>
      </p:sp>
      <p:sp>
        <p:nvSpPr>
          <p:cNvPr id="6" name="Footer Placeholder 5">
            <a:extLst>
              <a:ext uri="{FF2B5EF4-FFF2-40B4-BE49-F238E27FC236}">
                <a16:creationId xmlns:a16="http://schemas.microsoft.com/office/drawing/2014/main" id="{0747DEB8-8D84-F955-0BD8-D6E3895CCC25}"/>
              </a:ext>
            </a:extLst>
          </p:cNvPr>
          <p:cNvSpPr>
            <a:spLocks noGrp="1"/>
          </p:cNvSpPr>
          <p:nvPr>
            <p:ph type="ftr" sz="quarter" idx="11"/>
          </p:nvPr>
        </p:nvSpPr>
        <p:spPr/>
        <p:txBody>
          <a:bodyPr/>
          <a:lstStyle/>
          <a:p>
            <a:r>
              <a:rPr lang="en-US"/>
              <a:t>Gold Coast Light Rail Stage 3 | </a:t>
            </a:r>
            <a:r>
              <a:rPr lang="en-US" b="1"/>
              <a:t>Science</a:t>
            </a:r>
            <a:r>
              <a:rPr lang="en-US"/>
              <a:t> Tram</a:t>
            </a:r>
          </a:p>
        </p:txBody>
      </p:sp>
      <p:pic>
        <p:nvPicPr>
          <p:cNvPr id="7" name="Picture 6">
            <a:extLst>
              <a:ext uri="{FF2B5EF4-FFF2-40B4-BE49-F238E27FC236}">
                <a16:creationId xmlns:a16="http://schemas.microsoft.com/office/drawing/2014/main" id="{DBCD66F9-D97D-73F0-99B4-2A2B21C80E4F}"/>
              </a:ext>
            </a:extLst>
          </p:cNvPr>
          <p:cNvPicPr>
            <a:picLocks noChangeAspect="1"/>
          </p:cNvPicPr>
          <p:nvPr/>
        </p:nvPicPr>
        <p:blipFill>
          <a:blip r:embed="rId3"/>
          <a:stretch>
            <a:fillRect/>
          </a:stretch>
        </p:blipFill>
        <p:spPr>
          <a:xfrm>
            <a:off x="6343164" y="1803585"/>
            <a:ext cx="5728023" cy="2704407"/>
          </a:xfrm>
          <a:prstGeom prst="rect">
            <a:avLst/>
          </a:prstGeom>
        </p:spPr>
      </p:pic>
      <p:sp>
        <p:nvSpPr>
          <p:cNvPr id="8" name="Rectangle 7">
            <a:extLst>
              <a:ext uri="{FF2B5EF4-FFF2-40B4-BE49-F238E27FC236}">
                <a16:creationId xmlns:a16="http://schemas.microsoft.com/office/drawing/2014/main" id="{B9DF2425-2C9D-95A7-AF46-A4C94DFE0F0C}"/>
              </a:ext>
            </a:extLst>
          </p:cNvPr>
          <p:cNvSpPr/>
          <p:nvPr/>
        </p:nvSpPr>
        <p:spPr>
          <a:xfrm>
            <a:off x="6227064" y="1563624"/>
            <a:ext cx="5728023" cy="35478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ction Button: Go Forward or Next 8">
            <a:hlinkClick r:id="rId4" highlightClick="1"/>
            <a:extLst>
              <a:ext uri="{FF2B5EF4-FFF2-40B4-BE49-F238E27FC236}">
                <a16:creationId xmlns:a16="http://schemas.microsoft.com/office/drawing/2014/main" id="{435B8A39-98B4-0C53-0D70-3E59DC0EF7E4}"/>
              </a:ext>
            </a:extLst>
          </p:cNvPr>
          <p:cNvSpPr/>
          <p:nvPr/>
        </p:nvSpPr>
        <p:spPr>
          <a:xfrm>
            <a:off x="8522208" y="4507992"/>
            <a:ext cx="1179576" cy="475488"/>
          </a:xfrm>
          <a:prstGeom prst="actionButtonForwardNex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44222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FF1A8-9D85-0E1C-B30D-5B5773834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6FB01-92A0-38C1-7BE7-BDF1FB7CD1AC}"/>
              </a:ext>
            </a:extLst>
          </p:cNvPr>
          <p:cNvSpPr>
            <a:spLocks noGrp="1"/>
          </p:cNvSpPr>
          <p:nvPr>
            <p:ph type="title"/>
          </p:nvPr>
        </p:nvSpPr>
        <p:spPr>
          <a:xfrm>
            <a:off x="514350" y="791163"/>
            <a:ext cx="4760742" cy="1325563"/>
          </a:xfrm>
        </p:spPr>
        <p:txBody>
          <a:bodyPr>
            <a:normAutofit/>
          </a:bodyPr>
          <a:lstStyle/>
          <a:p>
            <a:r>
              <a:rPr lang="en-US" dirty="0"/>
              <a:t>Safety tips recap</a:t>
            </a:r>
          </a:p>
        </p:txBody>
      </p:sp>
      <p:sp>
        <p:nvSpPr>
          <p:cNvPr id="5" name="Slide Number Placeholder 4">
            <a:extLst>
              <a:ext uri="{FF2B5EF4-FFF2-40B4-BE49-F238E27FC236}">
                <a16:creationId xmlns:a16="http://schemas.microsoft.com/office/drawing/2014/main" id="{365D3551-2643-086D-1FD0-6A1F4A3281C1}"/>
              </a:ext>
            </a:extLst>
          </p:cNvPr>
          <p:cNvSpPr>
            <a:spLocks noGrp="1"/>
          </p:cNvSpPr>
          <p:nvPr>
            <p:ph type="sldNum" sz="quarter" idx="12"/>
          </p:nvPr>
        </p:nvSpPr>
        <p:spPr/>
        <p:txBody>
          <a:bodyPr/>
          <a:lstStyle/>
          <a:p>
            <a:fld id="{450B5562-A622-9344-933B-D02B8963DA02}" type="slidenum">
              <a:rPr lang="en-US" smtClean="0"/>
              <a:t>13</a:t>
            </a:fld>
            <a:endParaRPr lang="en-US"/>
          </a:p>
        </p:txBody>
      </p:sp>
      <p:sp>
        <p:nvSpPr>
          <p:cNvPr id="6" name="Footer Placeholder 5">
            <a:extLst>
              <a:ext uri="{FF2B5EF4-FFF2-40B4-BE49-F238E27FC236}">
                <a16:creationId xmlns:a16="http://schemas.microsoft.com/office/drawing/2014/main" id="{FE6BD67C-DB6F-E8DD-44B9-B119D87E241C}"/>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7" name="TextBox 46">
            <a:extLst>
              <a:ext uri="{FF2B5EF4-FFF2-40B4-BE49-F238E27FC236}">
                <a16:creationId xmlns:a16="http://schemas.microsoft.com/office/drawing/2014/main" id="{ECC8C3D8-F0AD-FCF8-FB5E-6FF9FB6C21D5}"/>
              </a:ext>
            </a:extLst>
          </p:cNvPr>
          <p:cNvSpPr txBox="1"/>
          <p:nvPr/>
        </p:nvSpPr>
        <p:spPr>
          <a:xfrm>
            <a:off x="6038851" y="355842"/>
            <a:ext cx="6000750"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AU" sz="2000" dirty="0">
                <a:solidFill>
                  <a:srgbClr val="444444"/>
                </a:solidFill>
                <a:latin typeface="Neue Haas Grotesk Display Pro"/>
                <a:ea typeface="Calibri"/>
                <a:cs typeface="Calibri"/>
              </a:rPr>
              <a:t>Avoid uneven ground, sharp objects, or loose wires, and other trip hazards</a:t>
            </a:r>
            <a:endParaRPr lang="en-US" sz="2000" dirty="0">
              <a:solidFill>
                <a:srgbClr val="444444"/>
              </a:solidFill>
              <a:latin typeface="Neue Haas Grotesk Display Pro"/>
              <a:ea typeface="Calibri"/>
              <a:cs typeface="Calibri"/>
            </a:endParaRPr>
          </a:p>
          <a:p>
            <a:pPr marL="285750" indent="-285750">
              <a:buFont typeface="Arial"/>
              <a:buChar char="•"/>
            </a:pPr>
            <a:endParaRPr lang="en-AU" sz="2000" dirty="0">
              <a:solidFill>
                <a:srgbClr val="444444"/>
              </a:solidFill>
              <a:latin typeface="Neue Haas Grotesk Display Pro"/>
              <a:ea typeface="Calibri"/>
              <a:cs typeface="Calibri"/>
            </a:endParaRPr>
          </a:p>
          <a:p>
            <a:pPr marL="285750" indent="-285750">
              <a:buFont typeface="Arial"/>
              <a:buChar char="•"/>
            </a:pPr>
            <a:r>
              <a:rPr lang="en-AU" sz="2000" dirty="0">
                <a:solidFill>
                  <a:srgbClr val="444444"/>
                </a:solidFill>
                <a:latin typeface="Neue Haas Grotesk Display Pro"/>
                <a:ea typeface="Calibri"/>
                <a:cs typeface="Calibri"/>
              </a:rPr>
              <a:t>Always use designated pedestrian crossings when crossing tram tracks and roads</a:t>
            </a:r>
            <a:endParaRPr lang="en-US" sz="2000" dirty="0">
              <a:solidFill>
                <a:srgbClr val="444444"/>
              </a:solidFill>
              <a:latin typeface="Neue Haas Grotesk Display Pro"/>
              <a:ea typeface="Calibri"/>
              <a:cs typeface="Calibri"/>
            </a:endParaRPr>
          </a:p>
          <a:p>
            <a:pPr marL="285750" indent="-285750">
              <a:buFont typeface="Arial"/>
              <a:buChar char="•"/>
            </a:pPr>
            <a:endParaRPr lang="en-AU" sz="2000" dirty="0">
              <a:solidFill>
                <a:srgbClr val="444444"/>
              </a:solidFill>
              <a:latin typeface="Neue Haas Grotesk Display Pro"/>
              <a:ea typeface="Calibri"/>
              <a:cs typeface="Calibri"/>
            </a:endParaRPr>
          </a:p>
          <a:p>
            <a:pPr marL="285750" indent="-285750">
              <a:buFont typeface="Arial"/>
              <a:buChar char="•"/>
            </a:pPr>
            <a:r>
              <a:rPr lang="en-AU" sz="2000" dirty="0">
                <a:solidFill>
                  <a:srgbClr val="444444"/>
                </a:solidFill>
                <a:latin typeface="Neue Haas Grotesk Display Pro"/>
                <a:ea typeface="Calibri"/>
                <a:cs typeface="Calibri"/>
              </a:rPr>
              <a:t>Pay attention to signs, signals, and traffic controllers </a:t>
            </a:r>
            <a:endParaRPr lang="en-US" sz="2000" dirty="0">
              <a:solidFill>
                <a:srgbClr val="444444"/>
              </a:solidFill>
              <a:latin typeface="Neue Haas Grotesk Display Pro"/>
              <a:ea typeface="Calibri"/>
              <a:cs typeface="Calibri"/>
            </a:endParaRPr>
          </a:p>
          <a:p>
            <a:pPr marL="285750" indent="-285750">
              <a:buFont typeface="Arial"/>
              <a:buChar char="•"/>
            </a:pPr>
            <a:endParaRPr lang="en-AU" sz="2000" dirty="0">
              <a:solidFill>
                <a:srgbClr val="444444"/>
              </a:solidFill>
              <a:latin typeface="Neue Haas Grotesk Display Pro"/>
              <a:ea typeface="Calibri"/>
              <a:cs typeface="Calibri"/>
            </a:endParaRPr>
          </a:p>
          <a:p>
            <a:pPr marL="285750" indent="-285750">
              <a:buFont typeface="Arial"/>
              <a:buChar char="•"/>
            </a:pPr>
            <a:r>
              <a:rPr lang="en-AU" sz="2000" dirty="0">
                <a:solidFill>
                  <a:srgbClr val="444444"/>
                </a:solidFill>
                <a:latin typeface="Neue Haas Grotesk Display Pro"/>
                <a:ea typeface="Calibri"/>
                <a:cs typeface="Calibri"/>
              </a:rPr>
              <a:t>Stay away from restricted or fenced-off construction areas as they can be dangerous</a:t>
            </a:r>
            <a:endParaRPr lang="en-US" sz="2000" dirty="0">
              <a:solidFill>
                <a:srgbClr val="444444"/>
              </a:solidFill>
              <a:latin typeface="Neue Haas Grotesk Display Pro"/>
              <a:ea typeface="Calibri"/>
              <a:cs typeface="Calibri"/>
            </a:endParaRPr>
          </a:p>
          <a:p>
            <a:pPr marL="285750" indent="-285750">
              <a:buFont typeface="Arial"/>
              <a:buChar char="•"/>
            </a:pPr>
            <a:endParaRPr lang="en-AU" sz="2000" dirty="0">
              <a:solidFill>
                <a:srgbClr val="444444"/>
              </a:solidFill>
              <a:latin typeface="Neue Haas Grotesk Display Pro"/>
              <a:ea typeface="Calibri"/>
              <a:cs typeface="Calibri"/>
            </a:endParaRPr>
          </a:p>
          <a:p>
            <a:pPr marL="285750" indent="-285750">
              <a:buFont typeface="Arial"/>
              <a:buChar char="•"/>
            </a:pPr>
            <a:r>
              <a:rPr lang="en-AU" sz="2000" dirty="0">
                <a:solidFill>
                  <a:srgbClr val="444444"/>
                </a:solidFill>
                <a:latin typeface="Neue Haas Grotesk Display Pro"/>
                <a:ea typeface="Calibri"/>
                <a:cs typeface="Calibri"/>
              </a:rPr>
              <a:t>Pause your tunes and look up from your phone – stay alert and stay safe</a:t>
            </a:r>
            <a:endParaRPr lang="en-US" sz="2000" dirty="0">
              <a:solidFill>
                <a:srgbClr val="444444"/>
              </a:solidFill>
              <a:latin typeface="Neue Haas Grotesk Display Pro"/>
              <a:ea typeface="Calibri"/>
              <a:cs typeface="Calibri"/>
            </a:endParaRPr>
          </a:p>
          <a:p>
            <a:pPr marL="285750" indent="-285750">
              <a:buFont typeface="Arial"/>
              <a:buChar char="•"/>
            </a:pPr>
            <a:endParaRPr lang="en-AU" sz="2000" dirty="0">
              <a:solidFill>
                <a:srgbClr val="444444"/>
              </a:solidFill>
              <a:latin typeface="Neue Haas Grotesk Display Pro"/>
              <a:ea typeface="Calibri"/>
              <a:cs typeface="Calibri"/>
            </a:endParaRPr>
          </a:p>
          <a:p>
            <a:pPr marL="285750" indent="-285750">
              <a:buFont typeface="Arial"/>
              <a:buChar char="•"/>
            </a:pPr>
            <a:r>
              <a:rPr lang="en-AU" sz="2000" dirty="0">
                <a:solidFill>
                  <a:srgbClr val="444444"/>
                </a:solidFill>
                <a:latin typeface="Neue Haas Grotesk Display Pro"/>
                <a:ea typeface="Calibri"/>
                <a:cs typeface="Calibri"/>
              </a:rPr>
              <a:t>And finally, speak up! Tell an adult if you think anything is unsafe. They can help fix the problem and keep everyone safe.</a:t>
            </a:r>
            <a:endParaRPr lang="en-US" sz="2000" dirty="0">
              <a:latin typeface="Neue Haas Grotesk Display Pro"/>
            </a:endParaRPr>
          </a:p>
        </p:txBody>
      </p:sp>
    </p:spTree>
    <p:extLst>
      <p:ext uri="{BB962C8B-B14F-4D97-AF65-F5344CB8AC3E}">
        <p14:creationId xmlns:p14="http://schemas.microsoft.com/office/powerpoint/2010/main" val="3191823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18D8-3B54-7681-8F1D-0A434C178462}"/>
              </a:ext>
            </a:extLst>
          </p:cNvPr>
          <p:cNvSpPr>
            <a:spLocks noGrp="1"/>
          </p:cNvSpPr>
          <p:nvPr>
            <p:ph type="ctrTitle"/>
          </p:nvPr>
        </p:nvSpPr>
        <p:spPr/>
        <p:txBody>
          <a:bodyPr/>
          <a:lstStyle/>
          <a:p>
            <a:r>
              <a:rPr lang="en-US"/>
              <a:t>Activity</a:t>
            </a:r>
          </a:p>
        </p:txBody>
      </p:sp>
      <p:sp>
        <p:nvSpPr>
          <p:cNvPr id="3" name="Subtitle 2">
            <a:extLst>
              <a:ext uri="{FF2B5EF4-FFF2-40B4-BE49-F238E27FC236}">
                <a16:creationId xmlns:a16="http://schemas.microsoft.com/office/drawing/2014/main" id="{4B9BD24E-1203-0D8D-6F3E-490AC68E4431}"/>
              </a:ext>
            </a:extLst>
          </p:cNvPr>
          <p:cNvSpPr>
            <a:spLocks noGrp="1"/>
          </p:cNvSpPr>
          <p:nvPr>
            <p:ph type="subTitle" idx="1"/>
          </p:nvPr>
        </p:nvSpPr>
        <p:spPr/>
        <p:txBody>
          <a:bodyPr/>
          <a:lstStyle/>
          <a:p>
            <a:r>
              <a:rPr lang="en-US" dirty="0">
                <a:solidFill>
                  <a:schemeClr val="tx2"/>
                </a:solidFill>
              </a:rPr>
              <a:t>Spot the potential safety issues</a:t>
            </a:r>
          </a:p>
        </p:txBody>
      </p:sp>
      <p:sp>
        <p:nvSpPr>
          <p:cNvPr id="4" name="Footer Placeholder 3">
            <a:extLst>
              <a:ext uri="{FF2B5EF4-FFF2-40B4-BE49-F238E27FC236}">
                <a16:creationId xmlns:a16="http://schemas.microsoft.com/office/drawing/2014/main" id="{B5C65D42-3395-C955-9806-9E9FDB7A06F1}"/>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3D9E8009-2785-1C4F-E469-428C8BCB9F7C}"/>
              </a:ext>
            </a:extLst>
          </p:cNvPr>
          <p:cNvSpPr>
            <a:spLocks noGrp="1"/>
          </p:cNvSpPr>
          <p:nvPr>
            <p:ph type="sldNum" sz="quarter" idx="12"/>
          </p:nvPr>
        </p:nvSpPr>
        <p:spPr/>
        <p:txBody>
          <a:bodyPr/>
          <a:lstStyle/>
          <a:p>
            <a:fld id="{450B5562-A622-9344-933B-D02B8963DA02}" type="slidenum">
              <a:rPr lang="en-US" smtClean="0"/>
              <a:pPr/>
              <a:t>14</a:t>
            </a:fld>
            <a:endParaRPr lang="en-US"/>
          </a:p>
        </p:txBody>
      </p:sp>
    </p:spTree>
    <p:extLst>
      <p:ext uri="{BB962C8B-B14F-4D97-AF65-F5344CB8AC3E}">
        <p14:creationId xmlns:p14="http://schemas.microsoft.com/office/powerpoint/2010/main" val="214778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hlinkClick r:id="rId3"/>
            <a:extLst>
              <a:ext uri="{FF2B5EF4-FFF2-40B4-BE49-F238E27FC236}">
                <a16:creationId xmlns:a16="http://schemas.microsoft.com/office/drawing/2014/main" id="{FCD7F698-623A-F897-506D-EA6B3AD4168B}"/>
              </a:ext>
            </a:extLst>
          </p:cNvPr>
          <p:cNvPicPr>
            <a:picLocks noChangeAspect="1"/>
          </p:cNvPicPr>
          <p:nvPr/>
        </p:nvPicPr>
        <p:blipFill>
          <a:blip r:embed="rId4" cstate="screen">
            <a:extLst>
              <a:ext uri="{28A0092B-C50C-407E-A947-70E740481C1C}">
                <a14:useLocalDpi xmlns:a14="http://schemas.microsoft.com/office/drawing/2010/main"/>
              </a:ext>
            </a:extLst>
          </a:blip>
          <a:srcRect b="8554"/>
          <a:stretch/>
        </p:blipFill>
        <p:spPr>
          <a:xfrm>
            <a:off x="20" y="1282"/>
            <a:ext cx="12191980" cy="6856718"/>
          </a:xfrm>
          <a:prstGeom prst="rect">
            <a:avLst/>
          </a:prstGeom>
        </p:spPr>
      </p:pic>
      <p:sp>
        <p:nvSpPr>
          <p:cNvPr id="3" name="Footer Placeholder 2">
            <a:extLst>
              <a:ext uri="{FF2B5EF4-FFF2-40B4-BE49-F238E27FC236}">
                <a16:creationId xmlns:a16="http://schemas.microsoft.com/office/drawing/2014/main" id="{CDC3C64A-4516-C481-458E-037ECC51761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rgbClr val="FFFFFF"/>
                </a:solidFill>
                <a:latin typeface="+mn-lt"/>
                <a:ea typeface="+mn-ea"/>
                <a:cs typeface="+mn-cs"/>
              </a:rPr>
              <a:t>Gold Coast Light Rail Stage 3 | </a:t>
            </a:r>
            <a:r>
              <a:rPr lang="en-US" b="1" kern="1200">
                <a:solidFill>
                  <a:srgbClr val="FFFFFF"/>
                </a:solidFill>
                <a:latin typeface="+mn-lt"/>
                <a:ea typeface="+mn-ea"/>
                <a:cs typeface="+mn-cs"/>
              </a:rPr>
              <a:t>Science</a:t>
            </a:r>
            <a:r>
              <a:rPr lang="en-US" kern="1200">
                <a:solidFill>
                  <a:srgbClr val="FFFFFF"/>
                </a:solidFill>
                <a:latin typeface="+mn-lt"/>
                <a:ea typeface="+mn-ea"/>
                <a:cs typeface="+mn-cs"/>
              </a:rPr>
              <a:t> Tram</a:t>
            </a:r>
          </a:p>
        </p:txBody>
      </p:sp>
      <p:sp>
        <p:nvSpPr>
          <p:cNvPr id="4" name="Slide Number Placeholder 3">
            <a:extLst>
              <a:ext uri="{FF2B5EF4-FFF2-40B4-BE49-F238E27FC236}">
                <a16:creationId xmlns:a16="http://schemas.microsoft.com/office/drawing/2014/main" id="{7829709C-A954-3A0A-3045-37765D3EF9F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50B5562-A622-9344-933B-D02B8963DA02}" type="slidenum">
              <a:rPr lang="en-US">
                <a:solidFill>
                  <a:srgbClr val="FFFFFF"/>
                </a:solidFill>
              </a:rPr>
              <a:pPr>
                <a:spcAft>
                  <a:spcPts val="600"/>
                </a:spcAft>
              </a:pPr>
              <a:t>15</a:t>
            </a:fld>
            <a:endParaRPr lang="en-US">
              <a:solidFill>
                <a:srgbClr val="FFFFFF"/>
              </a:solidFill>
            </a:endParaRPr>
          </a:p>
        </p:txBody>
      </p:sp>
      <p:sp>
        <p:nvSpPr>
          <p:cNvPr id="2" name="Cloud 1">
            <a:extLst>
              <a:ext uri="{FF2B5EF4-FFF2-40B4-BE49-F238E27FC236}">
                <a16:creationId xmlns:a16="http://schemas.microsoft.com/office/drawing/2014/main" id="{6E9E821F-4A43-C5AB-1A14-601F4AC86D61}"/>
              </a:ext>
            </a:extLst>
          </p:cNvPr>
          <p:cNvSpPr/>
          <p:nvPr/>
        </p:nvSpPr>
        <p:spPr>
          <a:xfrm rot="812254">
            <a:off x="10220325" y="136525"/>
            <a:ext cx="1485900" cy="118745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5" name="TextBox 4">
            <a:extLst>
              <a:ext uri="{FF2B5EF4-FFF2-40B4-BE49-F238E27FC236}">
                <a16:creationId xmlns:a16="http://schemas.microsoft.com/office/drawing/2014/main" id="{D3CFEFE9-E822-661E-4C01-65D5DEC7CC5A}"/>
              </a:ext>
            </a:extLst>
          </p:cNvPr>
          <p:cNvSpPr txBox="1"/>
          <p:nvPr/>
        </p:nvSpPr>
        <p:spPr>
          <a:xfrm>
            <a:off x="10463212" y="376307"/>
            <a:ext cx="1000125" cy="707886"/>
          </a:xfrm>
          <a:prstGeom prst="rect">
            <a:avLst/>
          </a:prstGeom>
          <a:noFill/>
        </p:spPr>
        <p:txBody>
          <a:bodyPr wrap="square" rtlCol="0">
            <a:spAutoFit/>
          </a:bodyPr>
          <a:lstStyle/>
          <a:p>
            <a:pPr algn="ctr"/>
            <a:r>
              <a:rPr lang="en-US" sz="1000" dirty="0"/>
              <a:t>Ctrl + click on the picture for interactive experience</a:t>
            </a:r>
            <a:endParaRPr lang="en-AU" sz="1000" dirty="0"/>
          </a:p>
        </p:txBody>
      </p:sp>
    </p:spTree>
    <p:extLst>
      <p:ext uri="{BB962C8B-B14F-4D97-AF65-F5344CB8AC3E}">
        <p14:creationId xmlns:p14="http://schemas.microsoft.com/office/powerpoint/2010/main" val="22036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50A2-3973-F89D-1D22-7D8E9330602C}"/>
              </a:ext>
            </a:extLst>
          </p:cNvPr>
          <p:cNvSpPr>
            <a:spLocks noGrp="1"/>
          </p:cNvSpPr>
          <p:nvPr>
            <p:ph type="title"/>
          </p:nvPr>
        </p:nvSpPr>
        <p:spPr>
          <a:xfrm>
            <a:off x="838199" y="365125"/>
            <a:ext cx="6842761" cy="1325563"/>
          </a:xfrm>
        </p:spPr>
        <p:txBody>
          <a:bodyPr/>
          <a:lstStyle/>
          <a:p>
            <a:r>
              <a:rPr lang="en-US"/>
              <a:t>Safety tips true or false?</a:t>
            </a:r>
            <a:endParaRPr lang="en-AU"/>
          </a:p>
        </p:txBody>
      </p:sp>
      <p:sp>
        <p:nvSpPr>
          <p:cNvPr id="3" name="Footer Placeholder 2">
            <a:extLst>
              <a:ext uri="{FF2B5EF4-FFF2-40B4-BE49-F238E27FC236}">
                <a16:creationId xmlns:a16="http://schemas.microsoft.com/office/drawing/2014/main" id="{2C66C30D-A79C-F57E-28A3-71C609AF1728}"/>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A2055CB3-E407-23EC-8864-676440C2895A}"/>
              </a:ext>
            </a:extLst>
          </p:cNvPr>
          <p:cNvSpPr>
            <a:spLocks noGrp="1"/>
          </p:cNvSpPr>
          <p:nvPr>
            <p:ph type="sldNum" sz="quarter" idx="12"/>
          </p:nvPr>
        </p:nvSpPr>
        <p:spPr/>
        <p:txBody>
          <a:bodyPr/>
          <a:lstStyle/>
          <a:p>
            <a:fld id="{450B5562-A622-9344-933B-D02B8963DA02}" type="slidenum">
              <a:rPr lang="en-US" smtClean="0"/>
              <a:t>16</a:t>
            </a:fld>
            <a:endParaRPr lang="en-US"/>
          </a:p>
        </p:txBody>
      </p:sp>
      <p:sp>
        <p:nvSpPr>
          <p:cNvPr id="5" name="Content Placeholder 4">
            <a:extLst>
              <a:ext uri="{FF2B5EF4-FFF2-40B4-BE49-F238E27FC236}">
                <a16:creationId xmlns:a16="http://schemas.microsoft.com/office/drawing/2014/main" id="{62AD861B-18DF-4A27-1887-95A6E5327EA7}"/>
              </a:ext>
            </a:extLst>
          </p:cNvPr>
          <p:cNvSpPr>
            <a:spLocks noGrp="1"/>
          </p:cNvSpPr>
          <p:nvPr>
            <p:ph sz="half" idx="1"/>
          </p:nvPr>
        </p:nvSpPr>
        <p:spPr>
          <a:xfrm>
            <a:off x="988805" y="1794061"/>
            <a:ext cx="9801115" cy="3763572"/>
          </a:xfrm>
        </p:spPr>
        <p:txBody>
          <a:bodyPr vert="horz" lIns="91440" tIns="45720" rIns="91440" bIns="45720" rtlCol="0" anchor="t">
            <a:noAutofit/>
          </a:bodyPr>
          <a:lstStyle/>
          <a:p>
            <a:pPr marL="342900" lvl="0" indent="-342900">
              <a:lnSpc>
                <a:spcPct val="110000"/>
              </a:lnSpc>
              <a:spcBef>
                <a:spcPts val="600"/>
              </a:spcBef>
              <a:spcAft>
                <a:spcPts val="600"/>
              </a:spcAft>
              <a:buFont typeface="+mj-lt"/>
              <a:buAutoNum type="arabicPeriod"/>
            </a:pPr>
            <a:r>
              <a:rPr lang="en-AU" sz="1800" b="1" dirty="0">
                <a:solidFill>
                  <a:srgbClr val="242424"/>
                </a:solidFill>
                <a:effectLst/>
                <a:latin typeface="Neue Haas Grotesk Display Pro"/>
                <a:ea typeface="Segoe UI" panose="020B0502040204020203" pitchFamily="34" charset="0"/>
                <a:cs typeface="Times New Roman"/>
              </a:rPr>
              <a:t>True or False</a:t>
            </a:r>
            <a:r>
              <a:rPr lang="en-AU" sz="1800" dirty="0">
                <a:solidFill>
                  <a:srgbClr val="242424"/>
                </a:solidFill>
                <a:effectLst/>
                <a:latin typeface="Neue Haas Grotesk Display Pro"/>
                <a:ea typeface="Segoe UI" panose="020B0502040204020203" pitchFamily="34" charset="0"/>
                <a:cs typeface="Times New Roman"/>
              </a:rPr>
              <a:t>: You should avoid uneven ground, sharp objects, loose wires, and other trip hazards</a:t>
            </a:r>
            <a:endParaRPr lang="en-AU" sz="1800" dirty="0">
              <a:effectLst/>
              <a:latin typeface="Neue Haas Grotesk Display Pro"/>
              <a:ea typeface="Arial" panose="020B0604020202020204" pitchFamily="34" charset="0"/>
              <a:cs typeface="Times New Roman"/>
            </a:endParaRPr>
          </a:p>
          <a:p>
            <a:pPr marL="342900" lvl="0" indent="-342900">
              <a:lnSpc>
                <a:spcPct val="110000"/>
              </a:lnSpc>
              <a:spcBef>
                <a:spcPts val="600"/>
              </a:spcBef>
              <a:spcAft>
                <a:spcPts val="600"/>
              </a:spcAft>
              <a:buFont typeface="+mj-lt"/>
              <a:buAutoNum type="arabicPeriod"/>
            </a:pPr>
            <a:r>
              <a:rPr lang="en-AU" sz="1800" b="1" dirty="0">
                <a:solidFill>
                  <a:srgbClr val="242424"/>
                </a:solidFill>
                <a:effectLst/>
                <a:latin typeface="Neue Haas Grotesk Display Pro"/>
                <a:ea typeface="Segoe UI" panose="020B0502040204020203" pitchFamily="34" charset="0"/>
                <a:cs typeface="Times New Roman"/>
              </a:rPr>
              <a:t>True or False</a:t>
            </a:r>
            <a:r>
              <a:rPr lang="en-AU" sz="1800" dirty="0">
                <a:solidFill>
                  <a:srgbClr val="242424"/>
                </a:solidFill>
                <a:effectLst/>
                <a:latin typeface="Neue Haas Grotesk Display Pro"/>
                <a:ea typeface="Segoe UI" panose="020B0502040204020203" pitchFamily="34" charset="0"/>
                <a:cs typeface="Times New Roman"/>
              </a:rPr>
              <a:t>: Always use designated pedestrian crossings when crossing tram tracks and roads</a:t>
            </a:r>
            <a:endParaRPr lang="en-AU" sz="1800" dirty="0">
              <a:effectLst/>
              <a:latin typeface="Neue Haas Grotesk Display Pro"/>
              <a:ea typeface="Arial" panose="020B0604020202020204" pitchFamily="34" charset="0"/>
              <a:cs typeface="Times New Roman"/>
            </a:endParaRPr>
          </a:p>
          <a:p>
            <a:pPr marL="342900" lvl="0" indent="-342900">
              <a:lnSpc>
                <a:spcPct val="110000"/>
              </a:lnSpc>
              <a:spcBef>
                <a:spcPts val="600"/>
              </a:spcBef>
              <a:spcAft>
                <a:spcPts val="600"/>
              </a:spcAft>
              <a:buFont typeface="+mj-lt"/>
              <a:buAutoNum type="arabicPeriod"/>
            </a:pPr>
            <a:r>
              <a:rPr lang="en-AU" sz="1800" b="1" dirty="0">
                <a:solidFill>
                  <a:srgbClr val="242424"/>
                </a:solidFill>
                <a:effectLst/>
                <a:latin typeface="Neue Haas Grotesk Display Pro"/>
                <a:ea typeface="Segoe UI" panose="020B0502040204020203" pitchFamily="34" charset="0"/>
                <a:cs typeface="Times New Roman"/>
              </a:rPr>
              <a:t>True or False</a:t>
            </a:r>
            <a:r>
              <a:rPr lang="en-AU" sz="1800" dirty="0">
                <a:solidFill>
                  <a:srgbClr val="242424"/>
                </a:solidFill>
                <a:effectLst/>
                <a:latin typeface="Neue Haas Grotesk Display Pro"/>
                <a:ea typeface="Segoe UI" panose="020B0502040204020203" pitchFamily="34" charset="0"/>
                <a:cs typeface="Times New Roman"/>
              </a:rPr>
              <a:t>: It is important to pay attention to signs, signals, and traffic controllers</a:t>
            </a:r>
            <a:endParaRPr lang="en-AU" sz="1800" dirty="0">
              <a:effectLst/>
              <a:latin typeface="Neue Haas Grotesk Display Pro"/>
              <a:ea typeface="Arial" panose="020B0604020202020204" pitchFamily="34" charset="0"/>
              <a:cs typeface="Times New Roman"/>
            </a:endParaRPr>
          </a:p>
          <a:p>
            <a:pPr marL="342900" lvl="0" indent="-342900">
              <a:lnSpc>
                <a:spcPct val="110000"/>
              </a:lnSpc>
              <a:spcBef>
                <a:spcPts val="600"/>
              </a:spcBef>
              <a:spcAft>
                <a:spcPts val="600"/>
              </a:spcAft>
              <a:buFont typeface="+mj-lt"/>
              <a:buAutoNum type="arabicPeriod"/>
            </a:pPr>
            <a:r>
              <a:rPr lang="en-AU" sz="1800" b="1" dirty="0">
                <a:solidFill>
                  <a:srgbClr val="242424"/>
                </a:solidFill>
                <a:effectLst/>
                <a:latin typeface="Neue Haas Grotesk Display Pro"/>
                <a:ea typeface="Segoe UI" panose="020B0502040204020203" pitchFamily="34" charset="0"/>
                <a:cs typeface="Times New Roman"/>
              </a:rPr>
              <a:t>True or False</a:t>
            </a:r>
            <a:r>
              <a:rPr lang="en-AU" sz="1800" dirty="0">
                <a:solidFill>
                  <a:srgbClr val="242424"/>
                </a:solidFill>
                <a:effectLst/>
                <a:latin typeface="Neue Haas Grotesk Display Pro"/>
                <a:ea typeface="Segoe UI" panose="020B0502040204020203" pitchFamily="34" charset="0"/>
                <a:cs typeface="Times New Roman"/>
              </a:rPr>
              <a:t>: You should stay away from restricted or fenced-off construction areas as they can be dangerous</a:t>
            </a:r>
            <a:endParaRPr lang="en-AU" sz="1800" dirty="0">
              <a:effectLst/>
              <a:latin typeface="Neue Haas Grotesk Display Pro"/>
              <a:ea typeface="Arial" panose="020B0604020202020204" pitchFamily="34" charset="0"/>
              <a:cs typeface="Times New Roman"/>
            </a:endParaRPr>
          </a:p>
          <a:p>
            <a:pPr marL="342900" lvl="0" indent="-342900">
              <a:lnSpc>
                <a:spcPct val="110000"/>
              </a:lnSpc>
              <a:spcBef>
                <a:spcPts val="600"/>
              </a:spcBef>
              <a:spcAft>
                <a:spcPts val="600"/>
              </a:spcAft>
              <a:buFont typeface="+mj-lt"/>
              <a:buAutoNum type="arabicPeriod"/>
            </a:pPr>
            <a:r>
              <a:rPr lang="en-AU" sz="1800" b="1" dirty="0">
                <a:solidFill>
                  <a:srgbClr val="242424"/>
                </a:solidFill>
                <a:effectLst/>
                <a:latin typeface="Neue Haas Grotesk Display Pro"/>
                <a:ea typeface="Segoe UI" panose="020B0502040204020203" pitchFamily="34" charset="0"/>
                <a:cs typeface="Times New Roman"/>
              </a:rPr>
              <a:t>True or False</a:t>
            </a:r>
            <a:r>
              <a:rPr lang="en-AU" sz="1800" dirty="0">
                <a:solidFill>
                  <a:srgbClr val="242424"/>
                </a:solidFill>
                <a:effectLst/>
                <a:latin typeface="Neue Haas Grotesk Display Pro"/>
                <a:ea typeface="Segoe UI" panose="020B0502040204020203" pitchFamily="34" charset="0"/>
                <a:cs typeface="Times New Roman"/>
              </a:rPr>
              <a:t>: It is safe to listen to music and look at your phone while walking through a construction site</a:t>
            </a:r>
            <a:endParaRPr lang="en-AU" sz="1800" dirty="0">
              <a:latin typeface="Neue Haas Grotesk Display Pro"/>
              <a:ea typeface="Segoe UI" panose="020B0502040204020203" pitchFamily="34" charset="0"/>
              <a:cs typeface="Times New Roman"/>
            </a:endParaRPr>
          </a:p>
          <a:p>
            <a:pPr marL="342900" lvl="0" indent="-342900">
              <a:lnSpc>
                <a:spcPct val="110000"/>
              </a:lnSpc>
              <a:spcBef>
                <a:spcPts val="600"/>
              </a:spcBef>
              <a:spcAft>
                <a:spcPts val="600"/>
              </a:spcAft>
              <a:buFont typeface="+mj-lt"/>
              <a:buAutoNum type="arabicPeriod"/>
            </a:pPr>
            <a:r>
              <a:rPr lang="en-AU" sz="1800" b="1" dirty="0">
                <a:solidFill>
                  <a:srgbClr val="242424"/>
                </a:solidFill>
                <a:effectLst/>
                <a:latin typeface="Neue Haas Grotesk Display Pro"/>
                <a:ea typeface="Segoe UI" panose="020B0502040204020203" pitchFamily="34" charset="0"/>
              </a:rPr>
              <a:t>True or False</a:t>
            </a:r>
            <a:r>
              <a:rPr lang="en-AU" sz="1800" dirty="0">
                <a:solidFill>
                  <a:srgbClr val="242424"/>
                </a:solidFill>
                <a:effectLst/>
                <a:latin typeface="Neue Haas Grotesk Display Pro"/>
                <a:ea typeface="Segoe UI" panose="020B0502040204020203" pitchFamily="34" charset="0"/>
              </a:rPr>
              <a:t>: If you think something is unsafe, you should speak up and tell an adult</a:t>
            </a:r>
            <a:endParaRPr lang="en-US" sz="2000" b="1" i="0" dirty="0">
              <a:solidFill>
                <a:srgbClr val="000000"/>
              </a:solidFill>
              <a:effectLst/>
              <a:latin typeface="Neue Haas Grotesk Display Pro"/>
            </a:endParaRPr>
          </a:p>
          <a:p>
            <a:pPr marL="0" indent="0">
              <a:buNone/>
            </a:pPr>
            <a:endParaRPr lang="en-AU" sz="2000" dirty="0"/>
          </a:p>
        </p:txBody>
      </p:sp>
    </p:spTree>
    <p:extLst>
      <p:ext uri="{BB962C8B-B14F-4D97-AF65-F5344CB8AC3E}">
        <p14:creationId xmlns:p14="http://schemas.microsoft.com/office/powerpoint/2010/main" val="338917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2ABE-8618-D229-699D-C8D34FB7666A}"/>
              </a:ext>
            </a:extLst>
          </p:cNvPr>
          <p:cNvSpPr>
            <a:spLocks noGrp="1"/>
          </p:cNvSpPr>
          <p:nvPr>
            <p:ph type="ctrTitle"/>
          </p:nvPr>
        </p:nvSpPr>
        <p:spPr>
          <a:xfrm>
            <a:off x="838200" y="3104733"/>
            <a:ext cx="5526795" cy="1856820"/>
          </a:xfrm>
        </p:spPr>
        <p:txBody>
          <a:bodyPr/>
          <a:lstStyle/>
          <a:p>
            <a:r>
              <a:rPr lang="en-US">
                <a:latin typeface="NeueHaasGroteskDisp Pro"/>
              </a:rPr>
              <a:t>Thank you for taking part!</a:t>
            </a:r>
            <a:endParaRPr lang="en-US"/>
          </a:p>
        </p:txBody>
      </p:sp>
      <p:sp>
        <p:nvSpPr>
          <p:cNvPr id="3" name="Subtitle 8">
            <a:extLst>
              <a:ext uri="{FF2B5EF4-FFF2-40B4-BE49-F238E27FC236}">
                <a16:creationId xmlns:a16="http://schemas.microsoft.com/office/drawing/2014/main" id="{7C3F4F48-6060-40FA-F80F-E1D7C50C752F}"/>
              </a:ext>
            </a:extLst>
          </p:cNvPr>
          <p:cNvSpPr>
            <a:spLocks noGrp="1"/>
          </p:cNvSpPr>
          <p:nvPr/>
        </p:nvSpPr>
        <p:spPr>
          <a:xfrm>
            <a:off x="838200" y="4963823"/>
            <a:ext cx="9144000" cy="120359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NeueHaasGroteskDisp Pro" panose="020B0504020202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NeueHaasGroteskDisp Pro" panose="020B0504020202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eHaasGroteskDisp Pro" panose="020B0504020202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eueHaasGroteskDisp Pro" panose="020B0504020202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eueHaasGroteskDisp Pro" panose="020B0504020202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NeueHaasGroteskDisp Pro"/>
              </a:rPr>
              <a:t>To learn more and stay up to date on Stage 3 visit gclr3.com.au</a:t>
            </a:r>
            <a:endParaRPr lang="en-US">
              <a:solidFill>
                <a:srgbClr val="000000"/>
              </a:solidFill>
              <a:latin typeface="NeueHaasGroteskDisp Pro"/>
            </a:endParaRPr>
          </a:p>
          <a:p>
            <a:endParaRPr lang="en-US"/>
          </a:p>
        </p:txBody>
      </p:sp>
      <p:pic>
        <p:nvPicPr>
          <p:cNvPr id="5" name="Picture 4" descr="A black and white sign with white text&#10;&#10;AI-generated content may be incorrect.">
            <a:extLst>
              <a:ext uri="{FF2B5EF4-FFF2-40B4-BE49-F238E27FC236}">
                <a16:creationId xmlns:a16="http://schemas.microsoft.com/office/drawing/2014/main" id="{F95AB9D9-F5CA-97D1-355E-EFC567CB8D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5512" y="218831"/>
            <a:ext cx="2085975" cy="969108"/>
          </a:xfrm>
          <a:prstGeom prst="rect">
            <a:avLst/>
          </a:prstGeom>
        </p:spPr>
      </p:pic>
    </p:spTree>
    <p:extLst>
      <p:ext uri="{BB962C8B-B14F-4D97-AF65-F5344CB8AC3E}">
        <p14:creationId xmlns:p14="http://schemas.microsoft.com/office/powerpoint/2010/main" val="311393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111AC-4137-8966-4D81-9C57D126F4DD}"/>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2DD5D3-D15B-8EEC-F0FC-D09DADE798F1}"/>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A1ED4897-92A7-6194-496B-8DEDDA216693}"/>
              </a:ext>
            </a:extLst>
          </p:cNvPr>
          <p:cNvSpPr>
            <a:spLocks noGrp="1"/>
          </p:cNvSpPr>
          <p:nvPr>
            <p:ph type="sldNum" sz="quarter" idx="12"/>
          </p:nvPr>
        </p:nvSpPr>
        <p:spPr/>
        <p:txBody>
          <a:bodyPr/>
          <a:lstStyle/>
          <a:p>
            <a:fld id="{450B5562-A622-9344-933B-D02B8963DA02}" type="slidenum">
              <a:rPr lang="en-US" smtClean="0"/>
              <a:t>2</a:t>
            </a:fld>
            <a:endParaRPr lang="en-US"/>
          </a:p>
        </p:txBody>
      </p:sp>
      <p:sp>
        <p:nvSpPr>
          <p:cNvPr id="5" name="Content Placeholder 4">
            <a:extLst>
              <a:ext uri="{FF2B5EF4-FFF2-40B4-BE49-F238E27FC236}">
                <a16:creationId xmlns:a16="http://schemas.microsoft.com/office/drawing/2014/main" id="{0CC48646-5F1E-9D04-2386-72EBE24761EF}"/>
              </a:ext>
            </a:extLst>
          </p:cNvPr>
          <p:cNvSpPr>
            <a:spLocks noGrp="1"/>
          </p:cNvSpPr>
          <p:nvPr>
            <p:ph sz="half" idx="1"/>
          </p:nvPr>
        </p:nvSpPr>
        <p:spPr>
          <a:xfrm>
            <a:off x="838200" y="999062"/>
            <a:ext cx="10774680" cy="5357288"/>
          </a:xfrm>
        </p:spPr>
        <p:txBody>
          <a:bodyPr vert="horz" lIns="91440" tIns="45720" rIns="91440" bIns="45720" rtlCol="0" anchor="t">
            <a:noAutofit/>
          </a:bodyPr>
          <a:lstStyle/>
          <a:p>
            <a:pPr marL="0" indent="0">
              <a:lnSpc>
                <a:spcPct val="107000"/>
              </a:lnSpc>
              <a:spcAft>
                <a:spcPts val="800"/>
              </a:spcAft>
              <a:buNone/>
            </a:pPr>
            <a:r>
              <a:rPr lang="en-AU" sz="1200" b="1" dirty="0">
                <a:latin typeface="Neue Haas Grotesk Display Pro" panose="020B0504020202020204"/>
              </a:rPr>
              <a:t>Description</a:t>
            </a:r>
          </a:p>
          <a:p>
            <a:pPr marL="0" indent="0">
              <a:lnSpc>
                <a:spcPct val="107000"/>
              </a:lnSpc>
              <a:spcAft>
                <a:spcPts val="800"/>
              </a:spcAft>
              <a:buNone/>
            </a:pPr>
            <a:r>
              <a:rPr lang="en-AU" sz="1200" dirty="0">
                <a:latin typeface="Neue Haas Grotesk Display Pro" panose="020B0504020202020204"/>
              </a:rPr>
              <a:t>Students will consider real life examples of safety risks specific to the design and construction of Stage 3 and identify possible risk mitigation strategies. A safety video (detailed above) will be incorporated into the presentation along with a group activity to identify safety issues from an example construction site and brainstorm safety issues and mitigations around your school.</a:t>
            </a:r>
          </a:p>
          <a:p>
            <a:pPr marL="0" indent="0">
              <a:buNone/>
            </a:pPr>
            <a:r>
              <a:rPr lang="en-US" sz="1200" b="1" dirty="0">
                <a:latin typeface="Neue Haas Grotesk Display Pro" panose="020B0504020202020204"/>
              </a:rPr>
              <a:t>Age group</a:t>
            </a:r>
          </a:p>
          <a:p>
            <a:pPr marL="342900" indent="-342900">
              <a:lnSpc>
                <a:spcPct val="100000"/>
              </a:lnSpc>
              <a:spcBef>
                <a:spcPts val="600"/>
              </a:spcBef>
              <a:buFont typeface="Symbol" panose="05050102010706020507" pitchFamily="18" charset="2"/>
              <a:buChar char=""/>
            </a:pPr>
            <a:r>
              <a:rPr lang="en-US" sz="1200" kern="100" dirty="0">
                <a:latin typeface="Neue Haas Grotesk Display Pro" panose="020B0504020202020204"/>
              </a:rPr>
              <a:t>Years 7 and 8</a:t>
            </a:r>
          </a:p>
          <a:p>
            <a:pPr marL="0" indent="0">
              <a:buNone/>
            </a:pPr>
            <a:r>
              <a:rPr lang="en-AU" sz="1200" b="1" dirty="0">
                <a:latin typeface="Neue Haas Grotesk Display Pro" panose="020B0504020202020204"/>
              </a:rPr>
              <a:t>Lesson timing</a:t>
            </a:r>
          </a:p>
          <a:p>
            <a:pPr marL="342900" indent="-342900">
              <a:lnSpc>
                <a:spcPct val="100000"/>
              </a:lnSpc>
              <a:spcBef>
                <a:spcPts val="600"/>
              </a:spcBef>
              <a:buFont typeface="Symbol" panose="05050102010706020507" pitchFamily="18" charset="2"/>
              <a:buChar char=""/>
            </a:pPr>
            <a:r>
              <a:rPr lang="en-AU" sz="1200" kern="100" dirty="0">
                <a:latin typeface="Neue Haas Grotesk Display Pro" panose="020B0504020202020204"/>
              </a:rPr>
              <a:t>Approximately 45 minutes</a:t>
            </a:r>
          </a:p>
          <a:p>
            <a:pPr marL="0" indent="0">
              <a:buNone/>
            </a:pPr>
            <a:r>
              <a:rPr lang="en-AU" sz="1200" b="1" dirty="0">
                <a:latin typeface="Neue Haas Grotesk Display Pro" panose="020B0504020202020204"/>
              </a:rPr>
              <a:t>Resources</a:t>
            </a:r>
          </a:p>
          <a:p>
            <a:pPr marL="342900" lvl="0" indent="-342900">
              <a:lnSpc>
                <a:spcPct val="100000"/>
              </a:lnSpc>
              <a:spcBef>
                <a:spcPts val="600"/>
              </a:spcBef>
              <a:buFont typeface="Symbol" panose="05050102010706020507" pitchFamily="18" charset="2"/>
              <a:buChar char=""/>
            </a:pPr>
            <a:r>
              <a:rPr lang="en-AU" sz="1200" kern="100" dirty="0">
                <a:effectLst/>
                <a:latin typeface="Neue Haas Grotesk Display Pro" panose="020B0504020202020204"/>
              </a:rPr>
              <a:t>Printed Careers in Construction flyer</a:t>
            </a:r>
          </a:p>
          <a:p>
            <a:pPr marL="342900" lvl="0" indent="-342900">
              <a:lnSpc>
                <a:spcPct val="100000"/>
              </a:lnSpc>
              <a:spcBef>
                <a:spcPts val="0"/>
              </a:spcBef>
              <a:buFont typeface="Symbol" panose="05050102010706020507" pitchFamily="18" charset="2"/>
              <a:buChar char=""/>
            </a:pPr>
            <a:r>
              <a:rPr lang="en-AU" sz="1200" kern="100" dirty="0">
                <a:effectLst/>
                <a:latin typeface="Neue Haas Grotesk Display Pro" panose="020B0504020202020204"/>
              </a:rPr>
              <a:t>Audio-visual equipment</a:t>
            </a:r>
            <a:endParaRPr lang="en-AU" sz="1200" kern="100" dirty="0">
              <a:effectLst/>
              <a:latin typeface="Neue Haas Grotesk Display Pro" panose="020B0504020202020204"/>
              <a:ea typeface="Aptos" panose="020B0004020202020204" pitchFamily="34" charset="0"/>
              <a:cs typeface="Times New Roman" panose="02020603050405020304" pitchFamily="18" charset="0"/>
            </a:endParaRPr>
          </a:p>
          <a:p>
            <a:pPr marL="0" indent="0">
              <a:lnSpc>
                <a:spcPct val="107000"/>
              </a:lnSpc>
              <a:spcAft>
                <a:spcPts val="800"/>
              </a:spcAft>
              <a:buNone/>
            </a:pPr>
            <a:r>
              <a:rPr lang="en-AU" sz="1200" b="1" dirty="0">
                <a:latin typeface="Neue Haas Grotesk Display Pro" panose="020B0504020202020204"/>
              </a:rPr>
              <a:t>Aims</a:t>
            </a:r>
          </a:p>
          <a:p>
            <a:pPr marL="342900" lvl="0" indent="-342900">
              <a:lnSpc>
                <a:spcPct val="107000"/>
              </a:lnSpc>
              <a:spcBef>
                <a:spcPts val="0"/>
              </a:spcBef>
              <a:buFont typeface="Symbol" panose="05050102010706020507" pitchFamily="18" charset="2"/>
              <a:buChar char=""/>
            </a:pPr>
            <a:r>
              <a:rPr lang="en-AU" sz="1200" dirty="0">
                <a:latin typeface="Neue Haas Grotesk Display Pro" panose="020B0504020202020204"/>
              </a:rPr>
              <a:t>Consider safety risks specific to the design and construction of Stage 3</a:t>
            </a:r>
          </a:p>
          <a:p>
            <a:pPr marL="342900" lvl="0" indent="-342900">
              <a:lnSpc>
                <a:spcPct val="107000"/>
              </a:lnSpc>
              <a:spcBef>
                <a:spcPts val="0"/>
              </a:spcBef>
              <a:buFont typeface="Symbol" panose="05050102010706020507" pitchFamily="18" charset="2"/>
              <a:buChar char=""/>
            </a:pPr>
            <a:r>
              <a:rPr lang="en-AU" sz="1200" dirty="0">
                <a:latin typeface="Neue Haas Grotesk Display Pro" panose="020B0504020202020204"/>
              </a:rPr>
              <a:t>Identify safety risk mitigation approaches </a:t>
            </a:r>
          </a:p>
          <a:p>
            <a:pPr marL="342900" lvl="0" indent="-342900">
              <a:lnSpc>
                <a:spcPct val="107000"/>
              </a:lnSpc>
              <a:spcBef>
                <a:spcPts val="0"/>
              </a:spcBef>
              <a:buFont typeface="Symbol" panose="05050102010706020507" pitchFamily="18" charset="2"/>
              <a:buChar char=""/>
            </a:pPr>
            <a:r>
              <a:rPr lang="en-AU" sz="1200" dirty="0">
                <a:latin typeface="Neue Haas Grotesk Display Pro" panose="020B0504020202020204"/>
              </a:rPr>
              <a:t>Explore a career pathway for a career in the safety industry</a:t>
            </a:r>
          </a:p>
          <a:p>
            <a:pPr marL="342900" lvl="0" indent="-342900">
              <a:lnSpc>
                <a:spcPct val="107000"/>
              </a:lnSpc>
              <a:spcBef>
                <a:spcPts val="0"/>
              </a:spcBef>
              <a:spcAft>
                <a:spcPts val="800"/>
              </a:spcAft>
              <a:buFont typeface="Symbol" panose="05050102010706020507" pitchFamily="18" charset="2"/>
              <a:buChar char=""/>
            </a:pPr>
            <a:r>
              <a:rPr lang="en-AU" sz="1200" dirty="0">
                <a:latin typeface="Neue Haas Grotesk Display Pro" panose="020B0504020202020204"/>
              </a:rPr>
              <a:t>Critical thinking through student identification of safety issues and mitigations. </a:t>
            </a:r>
          </a:p>
          <a:p>
            <a:pPr marL="0" lvl="0" indent="0">
              <a:lnSpc>
                <a:spcPct val="107000"/>
              </a:lnSpc>
              <a:buNone/>
            </a:pPr>
            <a:r>
              <a:rPr lang="en-AU" sz="1200" b="1" dirty="0">
                <a:latin typeface="Neue Haas Grotesk Display Pro" panose="020B0504020202020204"/>
              </a:rPr>
              <a:t>Lesson extension ideas</a:t>
            </a:r>
          </a:p>
          <a:p>
            <a:pPr marL="342900" lvl="0" indent="-342900">
              <a:lnSpc>
                <a:spcPct val="107000"/>
              </a:lnSpc>
              <a:spcBef>
                <a:spcPts val="600"/>
              </a:spcBef>
              <a:buFont typeface="Symbol" panose="05050102010706020507" pitchFamily="18" charset="2"/>
              <a:buChar char=""/>
            </a:pPr>
            <a:r>
              <a:rPr lang="en-AU" sz="1200" dirty="0">
                <a:latin typeface="Neue Haas Grotesk Display Pro" panose="020B0504020202020204"/>
              </a:rPr>
              <a:t>Philosophical class discussion</a:t>
            </a:r>
          </a:p>
          <a:p>
            <a:pPr lvl="1">
              <a:lnSpc>
                <a:spcPct val="100000"/>
              </a:lnSpc>
              <a:spcBef>
                <a:spcPts val="0"/>
              </a:spcBef>
              <a:buFont typeface="Courier New" panose="02070309020205020404" pitchFamily="49" charset="0"/>
              <a:buChar char="o"/>
            </a:pPr>
            <a:r>
              <a:rPr lang="en-AU" sz="1200" dirty="0">
                <a:latin typeface="Neue Haas Grotesk Display Pro" panose="020B0504020202020204"/>
              </a:rPr>
              <a:t>How is safety in the home and the classroom similar to safety in construction?</a:t>
            </a:r>
          </a:p>
          <a:p>
            <a:pPr lvl="1">
              <a:lnSpc>
                <a:spcPct val="100000"/>
              </a:lnSpc>
              <a:spcBef>
                <a:spcPts val="0"/>
              </a:spcBef>
              <a:buFont typeface="Courier New" panose="02070309020205020404" pitchFamily="49" charset="0"/>
              <a:buChar char="o"/>
            </a:pPr>
            <a:r>
              <a:rPr lang="en-AU" sz="1200" dirty="0">
                <a:latin typeface="Neue Haas Grotesk Display Pro" panose="020B0504020202020204"/>
              </a:rPr>
              <a:t>Is workplace safety about behaviours or about thinking?</a:t>
            </a:r>
          </a:p>
          <a:p>
            <a:pPr marL="0" indent="0">
              <a:spcBef>
                <a:spcPts val="0"/>
              </a:spcBef>
              <a:buNone/>
            </a:pPr>
            <a:endParaRPr lang="en-AU" sz="1200" dirty="0">
              <a:latin typeface="Neue Haas Grotesk Display Pro" panose="020B0504020202020204"/>
            </a:endParaRPr>
          </a:p>
          <a:p>
            <a:pPr marL="0" indent="0">
              <a:spcBef>
                <a:spcPts val="0"/>
              </a:spcBef>
              <a:buNone/>
            </a:pPr>
            <a:endParaRPr lang="en-AU" sz="1200" dirty="0">
              <a:latin typeface="Neue Haas Grotesk Display Pro" panose="020B0504020202020204"/>
            </a:endParaRPr>
          </a:p>
          <a:p>
            <a:pPr>
              <a:spcBef>
                <a:spcPts val="0"/>
              </a:spcBef>
            </a:pPr>
            <a:endParaRPr lang="en-AU" sz="1200" dirty="0">
              <a:latin typeface="Neue Haas Grotesk Display Pro" panose="020B0504020202020204"/>
            </a:endParaRPr>
          </a:p>
          <a:p>
            <a:pPr>
              <a:spcBef>
                <a:spcPts val="0"/>
              </a:spcBef>
            </a:pPr>
            <a:endParaRPr lang="en-US" sz="1200" dirty="0">
              <a:latin typeface="Neue Haas Grotesk Display Pro" panose="020B0504020202020204"/>
            </a:endParaRPr>
          </a:p>
          <a:p>
            <a:pPr marL="0" indent="0">
              <a:buNone/>
            </a:pPr>
            <a:endParaRPr lang="en-US" sz="1200" dirty="0">
              <a:latin typeface="Neue Haas Grotesk Display Pro" panose="020B0504020202020204"/>
            </a:endParaRPr>
          </a:p>
        </p:txBody>
      </p:sp>
      <p:sp>
        <p:nvSpPr>
          <p:cNvPr id="6" name="Cloud 5">
            <a:extLst>
              <a:ext uri="{FF2B5EF4-FFF2-40B4-BE49-F238E27FC236}">
                <a16:creationId xmlns:a16="http://schemas.microsoft.com/office/drawing/2014/main" id="{1EA5735F-B44D-F70B-00C3-ADAA3ECFF3AC}"/>
              </a:ext>
            </a:extLst>
          </p:cNvPr>
          <p:cNvSpPr/>
          <p:nvPr/>
        </p:nvSpPr>
        <p:spPr>
          <a:xfrm rot="1381099">
            <a:off x="8810625" y="3714750"/>
            <a:ext cx="2414245" cy="2330853"/>
          </a:xfrm>
          <a:prstGeom prst="cloud">
            <a:avLst/>
          </a:prstGeom>
          <a:solidFill>
            <a:schemeClr val="accent1"/>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solidFill>
                <a:schemeClr val="accent2">
                  <a:lumMod val="20000"/>
                  <a:lumOff val="80000"/>
                </a:schemeClr>
              </a:solidFill>
            </a:endParaRPr>
          </a:p>
        </p:txBody>
      </p:sp>
      <p:sp>
        <p:nvSpPr>
          <p:cNvPr id="8" name="TextBox 7">
            <a:extLst>
              <a:ext uri="{FF2B5EF4-FFF2-40B4-BE49-F238E27FC236}">
                <a16:creationId xmlns:a16="http://schemas.microsoft.com/office/drawing/2014/main" id="{FF32E506-7A8C-4CC4-CE38-E0F0D8BBB3B4}"/>
              </a:ext>
            </a:extLst>
          </p:cNvPr>
          <p:cNvSpPr txBox="1"/>
          <p:nvPr/>
        </p:nvSpPr>
        <p:spPr>
          <a:xfrm>
            <a:off x="8956125" y="4124465"/>
            <a:ext cx="2050448" cy="1600438"/>
          </a:xfrm>
          <a:prstGeom prst="rect">
            <a:avLst/>
          </a:prstGeom>
          <a:noFill/>
        </p:spPr>
        <p:txBody>
          <a:bodyPr wrap="square" lIns="91440" tIns="45720" rIns="91440" bIns="45720" rtlCol="0" anchor="t">
            <a:spAutoFit/>
          </a:bodyPr>
          <a:lstStyle/>
          <a:p>
            <a:pPr algn="ctr"/>
            <a:r>
              <a:rPr lang="en-US" sz="1400">
                <a:solidFill>
                  <a:schemeClr val="bg1"/>
                </a:solidFill>
              </a:rPr>
              <a:t>Print copies of the ‘</a:t>
            </a:r>
            <a:r>
              <a:rPr lang="en-US" sz="1400" b="1">
                <a:solidFill>
                  <a:schemeClr val="bg1"/>
                </a:solidFill>
              </a:rPr>
              <a:t>Careers in Construction’ </a:t>
            </a:r>
            <a:r>
              <a:rPr lang="en-US" sz="1400">
                <a:solidFill>
                  <a:schemeClr val="bg1"/>
                </a:solidFill>
              </a:rPr>
              <a:t>flyer and hand out to students while discussing the different roles in a project.</a:t>
            </a:r>
            <a:endParaRPr lang="en-AU" sz="1400">
              <a:solidFill>
                <a:schemeClr val="bg1"/>
              </a:solidFill>
            </a:endParaRPr>
          </a:p>
        </p:txBody>
      </p:sp>
      <p:sp>
        <p:nvSpPr>
          <p:cNvPr id="9" name="Title 1">
            <a:extLst>
              <a:ext uri="{FF2B5EF4-FFF2-40B4-BE49-F238E27FC236}">
                <a16:creationId xmlns:a16="http://schemas.microsoft.com/office/drawing/2014/main" id="{88EB89C9-182E-5DBE-2784-E5F483E705C8}"/>
              </a:ext>
            </a:extLst>
          </p:cNvPr>
          <p:cNvSpPr txBox="1">
            <a:spLocks/>
          </p:cNvSpPr>
          <p:nvPr/>
        </p:nvSpPr>
        <p:spPr>
          <a:xfrm>
            <a:off x="838200" y="-28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NeueHaasGroteskDisp Pro" panose="020B0504020202020204" pitchFamily="34" charset="77"/>
                <a:ea typeface="+mj-ea"/>
                <a:cs typeface="+mj-cs"/>
              </a:defRPr>
            </a:lvl1pPr>
          </a:lstStyle>
          <a:p>
            <a:r>
              <a:rPr lang="en-US" dirty="0">
                <a:latin typeface="NeueHaasGroteskDisp Pro"/>
              </a:rPr>
              <a:t>Learning outcomes</a:t>
            </a:r>
            <a:endParaRPr lang="en-AU" dirty="0">
              <a:latin typeface="NeueHaasGroteskDisp Pro"/>
            </a:endParaRPr>
          </a:p>
        </p:txBody>
      </p:sp>
      <p:sp>
        <p:nvSpPr>
          <p:cNvPr id="12" name="TextBox 11">
            <a:extLst>
              <a:ext uri="{FF2B5EF4-FFF2-40B4-BE49-F238E27FC236}">
                <a16:creationId xmlns:a16="http://schemas.microsoft.com/office/drawing/2014/main" id="{EC89D21D-72C3-9FFA-20E0-3FFADC9AF035}"/>
              </a:ext>
            </a:extLst>
          </p:cNvPr>
          <p:cNvSpPr txBox="1"/>
          <p:nvPr/>
        </p:nvSpPr>
        <p:spPr>
          <a:xfrm>
            <a:off x="6457950" y="2196708"/>
            <a:ext cx="4895850" cy="843949"/>
          </a:xfrm>
          <a:prstGeom prst="rect">
            <a:avLst/>
          </a:prstGeom>
          <a:noFill/>
        </p:spPr>
        <p:txBody>
          <a:bodyPr wrap="square" lIns="91440" tIns="45720" rIns="91440" bIns="45720" rtlCol="0" anchor="t">
            <a:spAutoFit/>
          </a:bodyPr>
          <a:lstStyle/>
          <a:p>
            <a:pPr>
              <a:lnSpc>
                <a:spcPct val="107000"/>
              </a:lnSpc>
              <a:spcBef>
                <a:spcPts val="1000"/>
              </a:spcBef>
            </a:pPr>
            <a:r>
              <a:rPr lang="en-AU" sz="1200" b="1" dirty="0">
                <a:latin typeface="Neue Haas Grotesk Display Pro"/>
              </a:rPr>
              <a:t>Broad Australian Curriculum alignment</a:t>
            </a:r>
            <a:endParaRPr lang="en-AU" dirty="0">
              <a:latin typeface="Neue Haas Grotesk Display Pro"/>
            </a:endParaRPr>
          </a:p>
          <a:p>
            <a:pPr marL="342900" indent="-342900">
              <a:buFont typeface="Symbol" panose="05050102010706020507" pitchFamily="18" charset="2"/>
              <a:buChar char=""/>
            </a:pPr>
            <a:r>
              <a:rPr lang="en-AU" sz="1200" kern="100" dirty="0">
                <a:latin typeface="Neue Haas Grotesk Display Pro"/>
              </a:rPr>
              <a:t>Design and Technologies</a:t>
            </a:r>
          </a:p>
          <a:p>
            <a:pPr marL="342900" indent="-342900">
              <a:buFont typeface="Symbol" panose="05050102010706020507" pitchFamily="18" charset="2"/>
              <a:buChar char=""/>
            </a:pPr>
            <a:r>
              <a:rPr lang="en-AU" sz="1200" b="1" kern="100" dirty="0">
                <a:latin typeface="Neue Haas Grotesk Display Pro"/>
              </a:rPr>
              <a:t>Knowledge and Understanding: </a:t>
            </a:r>
            <a:r>
              <a:rPr lang="en-AU" sz="1200" kern="100" dirty="0">
                <a:latin typeface="Neue Haas Grotesk Display Pro"/>
              </a:rPr>
              <a:t>Technologies and Society</a:t>
            </a:r>
          </a:p>
          <a:p>
            <a:endParaRPr lang="en-AU" sz="1200" dirty="0"/>
          </a:p>
        </p:txBody>
      </p:sp>
    </p:spTree>
    <p:extLst>
      <p:ext uri="{BB962C8B-B14F-4D97-AF65-F5344CB8AC3E}">
        <p14:creationId xmlns:p14="http://schemas.microsoft.com/office/powerpoint/2010/main" val="114510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18AF5-DD97-7AE0-68F0-37B7AB0D2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54443-6BBE-BAFB-5243-7DB320DC1E55}"/>
              </a:ext>
            </a:extLst>
          </p:cNvPr>
          <p:cNvSpPr>
            <a:spLocks noGrp="1"/>
          </p:cNvSpPr>
          <p:nvPr>
            <p:ph type="title"/>
          </p:nvPr>
        </p:nvSpPr>
        <p:spPr/>
        <p:txBody>
          <a:bodyPr/>
          <a:lstStyle/>
          <a:p>
            <a:r>
              <a:rPr lang="en-US"/>
              <a:t>Outline</a:t>
            </a:r>
            <a:endParaRPr lang="en-AU"/>
          </a:p>
        </p:txBody>
      </p:sp>
      <p:sp>
        <p:nvSpPr>
          <p:cNvPr id="3" name="Footer Placeholder 2">
            <a:extLst>
              <a:ext uri="{FF2B5EF4-FFF2-40B4-BE49-F238E27FC236}">
                <a16:creationId xmlns:a16="http://schemas.microsoft.com/office/drawing/2014/main" id="{8B590D52-D914-46BB-1E58-B97C4457D249}"/>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B1F57242-8644-F278-D16F-8EE48BC7FED3}"/>
              </a:ext>
            </a:extLst>
          </p:cNvPr>
          <p:cNvSpPr>
            <a:spLocks noGrp="1"/>
          </p:cNvSpPr>
          <p:nvPr>
            <p:ph type="sldNum" sz="quarter" idx="12"/>
          </p:nvPr>
        </p:nvSpPr>
        <p:spPr/>
        <p:txBody>
          <a:bodyPr/>
          <a:lstStyle/>
          <a:p>
            <a:fld id="{450B5562-A622-9344-933B-D02B8963DA02}" type="slidenum">
              <a:rPr lang="en-US" smtClean="0"/>
              <a:t>3</a:t>
            </a:fld>
            <a:endParaRPr lang="en-US"/>
          </a:p>
        </p:txBody>
      </p:sp>
      <p:sp>
        <p:nvSpPr>
          <p:cNvPr id="6" name="Content Placeholder 2">
            <a:extLst>
              <a:ext uri="{FF2B5EF4-FFF2-40B4-BE49-F238E27FC236}">
                <a16:creationId xmlns:a16="http://schemas.microsoft.com/office/drawing/2014/main" id="{DB0457EC-F9FF-A41A-A202-E218484160F2}"/>
              </a:ext>
            </a:extLst>
          </p:cNvPr>
          <p:cNvSpPr txBox="1">
            <a:spLocks/>
          </p:cNvSpPr>
          <p:nvPr/>
        </p:nvSpPr>
        <p:spPr>
          <a:xfrm>
            <a:off x="838199" y="1690688"/>
            <a:ext cx="8858251" cy="41230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ueHaasGroteskDisp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ueHaasGroteskDisp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ueHaasGroteskDisp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HaasGroteskDisp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HaasGroteskDisp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NeueHaasGroteskDisp Pro"/>
              </a:rPr>
              <a:t>Transport planning</a:t>
            </a:r>
          </a:p>
          <a:p>
            <a:r>
              <a:rPr lang="en-US">
                <a:latin typeface="NeueHaasGroteskDisp Pro"/>
              </a:rPr>
              <a:t>Gold Coast Light Rail Stage 3 </a:t>
            </a:r>
          </a:p>
          <a:p>
            <a:r>
              <a:rPr lang="en-US">
                <a:latin typeface="NeueHaasGroteskDisp Pro"/>
              </a:rPr>
              <a:t>Careers in construction </a:t>
            </a:r>
          </a:p>
          <a:p>
            <a:r>
              <a:rPr lang="en-US">
                <a:latin typeface="NeueHaasGroteskDisp Pro"/>
              </a:rPr>
              <a:t>Safety advisor role</a:t>
            </a:r>
          </a:p>
          <a:p>
            <a:r>
              <a:rPr lang="en-US">
                <a:latin typeface="NeueHaasGroteskDisp Pro"/>
              </a:rPr>
              <a:t>Safety </a:t>
            </a:r>
            <a:r>
              <a:rPr lang="en-US" i="1">
                <a:latin typeface="NeueHaasGroteskDisp Pro"/>
              </a:rPr>
              <a:t>video</a:t>
            </a:r>
          </a:p>
          <a:p>
            <a:r>
              <a:rPr lang="en-US">
                <a:latin typeface="NeueHaasGroteskDisp Pro"/>
              </a:rPr>
              <a:t>Safety tips</a:t>
            </a:r>
          </a:p>
          <a:p>
            <a:r>
              <a:rPr lang="en-US">
                <a:latin typeface="NeueHaasGroteskDisp Pro"/>
              </a:rPr>
              <a:t>Activity</a:t>
            </a:r>
          </a:p>
          <a:p>
            <a:r>
              <a:rPr lang="en-US">
                <a:latin typeface="NeueHaasGroteskDisp Pro"/>
              </a:rPr>
              <a:t>Hands up survey</a:t>
            </a:r>
          </a:p>
          <a:p>
            <a:endParaRPr lang="en-US"/>
          </a:p>
          <a:p>
            <a:pPr marL="0" indent="0">
              <a:buFont typeface="Arial" panose="020B0604020202020204" pitchFamily="34" charset="0"/>
              <a:buNone/>
            </a:pPr>
            <a:endParaRPr lang="en-US"/>
          </a:p>
          <a:p>
            <a:endParaRPr lang="en-US"/>
          </a:p>
        </p:txBody>
      </p:sp>
    </p:spTree>
    <p:extLst>
      <p:ext uri="{BB962C8B-B14F-4D97-AF65-F5344CB8AC3E}">
        <p14:creationId xmlns:p14="http://schemas.microsoft.com/office/powerpoint/2010/main" val="180251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9792C-8808-21DB-6598-3239DD731E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51F35-A5DD-FDCE-2E68-9FDE40778D68}"/>
              </a:ext>
            </a:extLst>
          </p:cNvPr>
          <p:cNvSpPr>
            <a:spLocks noGrp="1"/>
          </p:cNvSpPr>
          <p:nvPr>
            <p:ph type="ctrTitle"/>
          </p:nvPr>
        </p:nvSpPr>
        <p:spPr>
          <a:xfrm>
            <a:off x="627043" y="1379102"/>
            <a:ext cx="10927751" cy="4540469"/>
          </a:xfrm>
        </p:spPr>
        <p:txBody>
          <a:bodyPr>
            <a:normAutofit fontScale="90000"/>
          </a:bodyPr>
          <a:lstStyle/>
          <a:p>
            <a:r>
              <a:rPr lang="en-US" dirty="0">
                <a:latin typeface="Neue Haas Grotesk Display Pro"/>
              </a:rPr>
              <a:t>How can effective transport </a:t>
            </a:r>
            <a:r>
              <a:rPr lang="en-US" sz="6700" dirty="0">
                <a:latin typeface="Neue Haas Grotesk Display Pro"/>
              </a:rPr>
              <a:t>planning</a:t>
            </a:r>
            <a:r>
              <a:rPr lang="en-US" dirty="0">
                <a:latin typeface="Neue Haas Grotesk Display Pro"/>
              </a:rPr>
              <a:t> help connect people from different </a:t>
            </a:r>
            <a:r>
              <a:rPr lang="en-US" err="1">
                <a:latin typeface="Neue Haas Grotesk Display Pro"/>
              </a:rPr>
              <a:t>neighbourhoods</a:t>
            </a:r>
            <a:r>
              <a:rPr lang="en-US" dirty="0">
                <a:latin typeface="Neue Haas Grotesk Display Pro"/>
              </a:rPr>
              <a:t> to essential services like schools, hospitals, and shopping </a:t>
            </a:r>
            <a:r>
              <a:rPr lang="en-US" err="1">
                <a:latin typeface="Neue Haas Grotesk Display Pro"/>
              </a:rPr>
              <a:t>centres</a:t>
            </a:r>
            <a:r>
              <a:rPr lang="en-US" dirty="0">
                <a:latin typeface="Neue Haas Grotesk Display Pro"/>
              </a:rPr>
              <a:t>?</a:t>
            </a:r>
            <a:br>
              <a:rPr lang="en-US" i="0" dirty="0">
                <a:effectLst/>
                <a:latin typeface="Neue Haas Grotesk Display Pro"/>
              </a:rPr>
            </a:br>
            <a:endParaRPr lang="en-US"/>
          </a:p>
        </p:txBody>
      </p:sp>
      <p:sp>
        <p:nvSpPr>
          <p:cNvPr id="4" name="Footer Placeholder 3">
            <a:extLst>
              <a:ext uri="{FF2B5EF4-FFF2-40B4-BE49-F238E27FC236}">
                <a16:creationId xmlns:a16="http://schemas.microsoft.com/office/drawing/2014/main" id="{94D80C8C-8C27-F761-8DAD-77473EEAAB8D}"/>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D6CEBEF8-4D85-F3FE-5A16-EFFC615AC5C0}"/>
              </a:ext>
            </a:extLst>
          </p:cNvPr>
          <p:cNvSpPr>
            <a:spLocks noGrp="1"/>
          </p:cNvSpPr>
          <p:nvPr>
            <p:ph type="sldNum" sz="quarter" idx="12"/>
          </p:nvPr>
        </p:nvSpPr>
        <p:spPr/>
        <p:txBody>
          <a:bodyPr/>
          <a:lstStyle/>
          <a:p>
            <a:fld id="{450B5562-A622-9344-933B-D02B8963DA02}" type="slidenum">
              <a:rPr lang="en-US" smtClean="0"/>
              <a:pPr/>
              <a:t>4</a:t>
            </a:fld>
            <a:endParaRPr lang="en-US"/>
          </a:p>
        </p:txBody>
      </p:sp>
    </p:spTree>
    <p:extLst>
      <p:ext uri="{BB962C8B-B14F-4D97-AF65-F5344CB8AC3E}">
        <p14:creationId xmlns:p14="http://schemas.microsoft.com/office/powerpoint/2010/main" val="168118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1FC6D-DF38-6781-0EC1-03DAE31E04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D1D8F-9F11-EBB7-A3AE-B473070AB29F}"/>
              </a:ext>
            </a:extLst>
          </p:cNvPr>
          <p:cNvSpPr>
            <a:spLocks noGrp="1"/>
          </p:cNvSpPr>
          <p:nvPr>
            <p:ph type="title"/>
          </p:nvPr>
        </p:nvSpPr>
        <p:spPr/>
        <p:txBody>
          <a:bodyPr>
            <a:normAutofit/>
          </a:bodyPr>
          <a:lstStyle/>
          <a:p>
            <a:r>
              <a:rPr lang="en-US" dirty="0">
                <a:solidFill>
                  <a:schemeClr val="accent1"/>
                </a:solidFill>
                <a:latin typeface="NeueHaasGroteskDisp Pro"/>
              </a:rPr>
              <a:t>Benefits of transport planning and Stage 3</a:t>
            </a:r>
            <a:endParaRPr lang="en-US" dirty="0">
              <a:solidFill>
                <a:schemeClr val="accent1"/>
              </a:solidFill>
            </a:endParaRPr>
          </a:p>
        </p:txBody>
      </p:sp>
      <p:sp>
        <p:nvSpPr>
          <p:cNvPr id="3" name="Footer Placeholder 2">
            <a:extLst>
              <a:ext uri="{FF2B5EF4-FFF2-40B4-BE49-F238E27FC236}">
                <a16:creationId xmlns:a16="http://schemas.microsoft.com/office/drawing/2014/main" id="{B15B9D25-CD06-4C7B-B5ED-6AC122E00795}"/>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9086C4DC-3F0D-5D73-2DA3-3D4BC1D8EE70}"/>
              </a:ext>
            </a:extLst>
          </p:cNvPr>
          <p:cNvSpPr>
            <a:spLocks noGrp="1"/>
          </p:cNvSpPr>
          <p:nvPr>
            <p:ph type="sldNum" sz="quarter" idx="12"/>
          </p:nvPr>
        </p:nvSpPr>
        <p:spPr/>
        <p:txBody>
          <a:bodyPr/>
          <a:lstStyle/>
          <a:p>
            <a:fld id="{450B5562-A622-9344-933B-D02B8963DA02}" type="slidenum">
              <a:rPr lang="en-US" smtClean="0"/>
              <a:t>5</a:t>
            </a:fld>
            <a:endParaRPr lang="en-US"/>
          </a:p>
        </p:txBody>
      </p:sp>
      <p:sp>
        <p:nvSpPr>
          <p:cNvPr id="5" name="Content Placeholder 4">
            <a:extLst>
              <a:ext uri="{FF2B5EF4-FFF2-40B4-BE49-F238E27FC236}">
                <a16:creationId xmlns:a16="http://schemas.microsoft.com/office/drawing/2014/main" id="{BA3834EF-EE1D-D4DD-28DE-BEC142F4CFA5}"/>
              </a:ext>
            </a:extLst>
          </p:cNvPr>
          <p:cNvSpPr>
            <a:spLocks noGrp="1"/>
          </p:cNvSpPr>
          <p:nvPr>
            <p:ph sz="half" idx="1"/>
          </p:nvPr>
        </p:nvSpPr>
        <p:spPr>
          <a:xfrm>
            <a:off x="838200" y="1665346"/>
            <a:ext cx="10774680" cy="4413558"/>
          </a:xfrm>
        </p:spPr>
        <p:txBody>
          <a:bodyPr vert="horz" lIns="91440" tIns="45720" rIns="91440" bIns="45720" rtlCol="0" anchor="t">
            <a:normAutofit fontScale="92500" lnSpcReduction="10000"/>
          </a:bodyPr>
          <a:lstStyle/>
          <a:p>
            <a:pPr marL="228600" indent="-228600">
              <a:lnSpc>
                <a:spcPct val="110000"/>
              </a:lnSpc>
            </a:pPr>
            <a:r>
              <a:rPr lang="en-US" sz="1600" b="1" dirty="0">
                <a:latin typeface="Neue Haas Grotesk Display Pro"/>
                <a:cs typeface="Arial"/>
              </a:rPr>
              <a:t>Integrated network:</a:t>
            </a:r>
            <a:r>
              <a:rPr lang="en-US" sz="1600" dirty="0">
                <a:latin typeface="Neue Haas Grotesk Display Pro"/>
                <a:cs typeface="Arial"/>
              </a:rPr>
              <a:t> It makes sure different types of transport, like buses, trains, and bikes, work well together. This helps people switch between them easily and get where they need to go faster.</a:t>
            </a:r>
          </a:p>
          <a:p>
            <a:pPr marL="228600" indent="-228600">
              <a:lnSpc>
                <a:spcPct val="110000"/>
              </a:lnSpc>
            </a:pPr>
            <a:r>
              <a:rPr lang="en-US" sz="1600" b="1" dirty="0">
                <a:latin typeface="Neue Haas Grotesk Display Pro"/>
                <a:cs typeface="Arial"/>
              </a:rPr>
              <a:t>Connecting people and places: </a:t>
            </a:r>
            <a:r>
              <a:rPr lang="en-US" sz="1600" dirty="0">
                <a:latin typeface="Neue Haas Grotesk Display Pro"/>
                <a:cs typeface="Arial"/>
              </a:rPr>
              <a:t>Good transport planning connects </a:t>
            </a:r>
            <a:r>
              <a:rPr lang="en-US" sz="1600" dirty="0" err="1">
                <a:latin typeface="Neue Haas Grotesk Display Pro"/>
                <a:cs typeface="Arial"/>
              </a:rPr>
              <a:t>neighbourhoods</a:t>
            </a:r>
            <a:r>
              <a:rPr lang="en-US" sz="1600" dirty="0">
                <a:latin typeface="Neue Haas Grotesk Display Pro"/>
                <a:cs typeface="Arial"/>
              </a:rPr>
              <a:t>, making it easier for people to reach jobs, schools, and other important places. This helps communities stay connected and active.</a:t>
            </a:r>
          </a:p>
          <a:p>
            <a:pPr marL="228600" indent="-228600">
              <a:lnSpc>
                <a:spcPct val="110000"/>
              </a:lnSpc>
            </a:pPr>
            <a:r>
              <a:rPr lang="en-US" sz="1600" b="1" dirty="0">
                <a:latin typeface="Neue Haas Grotesk Display Pro"/>
                <a:cs typeface="Arial"/>
              </a:rPr>
              <a:t>Accessibility: </a:t>
            </a:r>
            <a:r>
              <a:rPr lang="en-US" sz="1600" dirty="0">
                <a:latin typeface="Neue Haas Grotesk Display Pro"/>
                <a:cs typeface="Arial"/>
              </a:rPr>
              <a:t>It considers everyone’s needs, including people with disabilities and the elderly. It makes sure transport options are available, affordable and easy to use for everyone.</a:t>
            </a:r>
          </a:p>
          <a:p>
            <a:pPr marL="228600" indent="-228600">
              <a:lnSpc>
                <a:spcPct val="110000"/>
              </a:lnSpc>
            </a:pPr>
            <a:r>
              <a:rPr lang="en-US" sz="1600" b="1" dirty="0">
                <a:latin typeface="Neue Haas Grotesk Display Pro"/>
                <a:cs typeface="Arial"/>
              </a:rPr>
              <a:t>Reducing congestion: </a:t>
            </a:r>
            <a:r>
              <a:rPr lang="en-US" sz="1600" dirty="0">
                <a:latin typeface="Neue Haas Grotesk Display Pro"/>
                <a:cs typeface="Arial"/>
              </a:rPr>
              <a:t>By planning better routes and encouraging public transport, it helps reduce traffic jams, making travel smoother and quicker.</a:t>
            </a:r>
          </a:p>
          <a:p>
            <a:pPr marL="228600" indent="-228600">
              <a:lnSpc>
                <a:spcPct val="110000"/>
              </a:lnSpc>
            </a:pPr>
            <a:r>
              <a:rPr lang="en-US" sz="1600" b="1" dirty="0">
                <a:latin typeface="Neue Haas Grotesk Display Pro"/>
                <a:cs typeface="Arial"/>
              </a:rPr>
              <a:t>Safe travel: </a:t>
            </a:r>
            <a:r>
              <a:rPr lang="en-US" sz="1600" dirty="0">
                <a:latin typeface="Neue Haas Grotesk Display Pro"/>
                <a:cs typeface="Arial"/>
              </a:rPr>
              <a:t>Safety is a big focus, with measures to protect everyone, including pedestrians and cyclists.</a:t>
            </a:r>
          </a:p>
          <a:p>
            <a:pPr marL="228600" indent="-228600">
              <a:lnSpc>
                <a:spcPct val="110000"/>
              </a:lnSpc>
            </a:pPr>
            <a:r>
              <a:rPr lang="en-US" sz="1600" b="1" dirty="0">
                <a:latin typeface="Neue Haas Grotesk Display Pro"/>
                <a:cs typeface="Arial"/>
              </a:rPr>
              <a:t>Reducing travel time: </a:t>
            </a:r>
            <a:r>
              <a:rPr lang="en-US" sz="1600" dirty="0">
                <a:latin typeface="Neue Haas Grotesk Display Pro"/>
                <a:cs typeface="Arial"/>
              </a:rPr>
              <a:t>Efficient transport planning cuts down on travel time, so people can spend more time doing what they enjoy and less time commuting.</a:t>
            </a:r>
          </a:p>
          <a:p>
            <a:pPr marL="228600" indent="-228600">
              <a:lnSpc>
                <a:spcPct val="110000"/>
              </a:lnSpc>
            </a:pPr>
            <a:r>
              <a:rPr lang="en-US" sz="1600" b="1" dirty="0">
                <a:latin typeface="Neue Haas Grotesk Display Pro"/>
                <a:cs typeface="Arial"/>
              </a:rPr>
              <a:t>Improving network efficiency: </a:t>
            </a:r>
            <a:r>
              <a:rPr lang="en-US" sz="1600" dirty="0">
                <a:latin typeface="Neue Haas Grotesk Display Pro"/>
                <a:cs typeface="Arial"/>
              </a:rPr>
              <a:t>It makes the whole transport system work better, ensuring resources are used wisely and services run smoothly.</a:t>
            </a:r>
          </a:p>
          <a:p>
            <a:pPr marL="228600" indent="-228600">
              <a:lnSpc>
                <a:spcPct val="110000"/>
              </a:lnSpc>
            </a:pPr>
            <a:r>
              <a:rPr lang="en-US" sz="1600" b="1" dirty="0">
                <a:latin typeface="Neue Haas Grotesk Display Pro"/>
                <a:cs typeface="Arial"/>
              </a:rPr>
              <a:t>Economic contribution: </a:t>
            </a:r>
            <a:r>
              <a:rPr lang="en-US" sz="1600" dirty="0">
                <a:latin typeface="Neue Haas Grotesk Display Pro"/>
                <a:cs typeface="Arial"/>
              </a:rPr>
              <a:t>A well-planned transport system boosts the economy by improving access to markets, lowering transportation costs, and attracting businesses.</a:t>
            </a:r>
            <a:endParaRPr lang="en-US">
              <a:latin typeface="Neue Haas Grotesk Display Pro"/>
            </a:endParaRPr>
          </a:p>
          <a:p>
            <a:pPr marL="0" indent="0">
              <a:buNone/>
            </a:pPr>
            <a:endParaRPr lang="en-US" dirty="0"/>
          </a:p>
        </p:txBody>
      </p:sp>
    </p:spTree>
    <p:extLst>
      <p:ext uri="{BB962C8B-B14F-4D97-AF65-F5344CB8AC3E}">
        <p14:creationId xmlns:p14="http://schemas.microsoft.com/office/powerpoint/2010/main" val="180612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A499F-E3CF-A154-49FA-3ABA02816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59FD3-B519-BDF3-937F-886723C50D5B}"/>
              </a:ext>
            </a:extLst>
          </p:cNvPr>
          <p:cNvSpPr>
            <a:spLocks noGrp="1"/>
          </p:cNvSpPr>
          <p:nvPr>
            <p:ph type="title"/>
          </p:nvPr>
        </p:nvSpPr>
        <p:spPr>
          <a:xfrm>
            <a:off x="515229" y="365125"/>
            <a:ext cx="4760742" cy="1325563"/>
          </a:xfrm>
        </p:spPr>
        <p:txBody>
          <a:bodyPr/>
          <a:lstStyle/>
          <a:p>
            <a:r>
              <a:rPr lang="en-US"/>
              <a:t>Class questions</a:t>
            </a:r>
          </a:p>
        </p:txBody>
      </p:sp>
      <p:sp>
        <p:nvSpPr>
          <p:cNvPr id="3" name="Content Placeholder 2">
            <a:extLst>
              <a:ext uri="{FF2B5EF4-FFF2-40B4-BE49-F238E27FC236}">
                <a16:creationId xmlns:a16="http://schemas.microsoft.com/office/drawing/2014/main" id="{D64FE5D2-B968-C9C9-B340-B60E23352AD1}"/>
              </a:ext>
            </a:extLst>
          </p:cNvPr>
          <p:cNvSpPr>
            <a:spLocks noGrp="1"/>
          </p:cNvSpPr>
          <p:nvPr>
            <p:ph sz="half" idx="1"/>
          </p:nvPr>
        </p:nvSpPr>
        <p:spPr>
          <a:xfrm>
            <a:off x="542926" y="1560568"/>
            <a:ext cx="4943474" cy="4123080"/>
          </a:xfrm>
        </p:spPr>
        <p:txBody>
          <a:bodyPr vert="horz" lIns="91440" tIns="45720" rIns="91440" bIns="45720" rtlCol="0" anchor="t">
            <a:normAutofit/>
          </a:bodyPr>
          <a:lstStyle/>
          <a:p>
            <a:pPr marL="514350" indent="-514350">
              <a:buAutoNum type="arabicPeriod"/>
            </a:pPr>
            <a:r>
              <a:rPr lang="en-US" dirty="0">
                <a:latin typeface="NeueHaasGroteskDisp Pro"/>
              </a:rPr>
              <a:t>Who has travelled on the light rail already?</a:t>
            </a:r>
          </a:p>
          <a:p>
            <a:pPr marL="514350" indent="-514350">
              <a:buAutoNum type="arabicPeriod"/>
            </a:pPr>
            <a:endParaRPr lang="en-US" dirty="0"/>
          </a:p>
          <a:p>
            <a:pPr marL="514350" indent="-514350">
              <a:buAutoNum type="arabicPeriod"/>
            </a:pPr>
            <a:r>
              <a:rPr lang="en-US" dirty="0">
                <a:latin typeface="NeueHaasGroteskDisp Pro"/>
              </a:rPr>
              <a:t>How do you travel to and from school?</a:t>
            </a:r>
          </a:p>
          <a:p>
            <a:pPr marL="514350" indent="-514350">
              <a:buAutoNum type="arabicPeriod"/>
            </a:pPr>
            <a:endParaRPr lang="en-US" dirty="0"/>
          </a:p>
          <a:p>
            <a:pPr marL="514350" indent="-514350">
              <a:buAutoNum type="arabicPeriod"/>
            </a:pPr>
            <a:r>
              <a:rPr lang="en-US" dirty="0">
                <a:latin typeface="NeueHaasGroteskDisp Pro"/>
              </a:rPr>
              <a:t>What modes of transport have you used to get to a beach or friends house?</a:t>
            </a:r>
          </a:p>
          <a:p>
            <a:endParaRPr lang="en-US" dirty="0"/>
          </a:p>
          <a:p>
            <a:pPr marL="0" indent="0">
              <a:buNone/>
            </a:pPr>
            <a:endParaRPr lang="en-US" dirty="0"/>
          </a:p>
          <a:p>
            <a:endParaRPr lang="en-US" dirty="0"/>
          </a:p>
        </p:txBody>
      </p:sp>
      <p:pic>
        <p:nvPicPr>
          <p:cNvPr id="9" name="Picture Placeholder 8">
            <a:extLst>
              <a:ext uri="{FF2B5EF4-FFF2-40B4-BE49-F238E27FC236}">
                <a16:creationId xmlns:a16="http://schemas.microsoft.com/office/drawing/2014/main" id="{D885415D-16B3-DC76-4080-0F5B752B38DE}"/>
              </a:ext>
            </a:extLst>
          </p:cNvPr>
          <p:cNvPicPr>
            <a:picLocks noGrp="1" noChangeAspect="1"/>
          </p:cNvPicPr>
          <p:nvPr>
            <p:ph type="pic" idx="13"/>
          </p:nvPr>
        </p:nvPicPr>
        <p:blipFill>
          <a:blip r:embed="rId3">
            <a:extLst>
              <a:ext uri="{28A0092B-C50C-407E-A947-70E740481C1C}">
                <a14:useLocalDpi xmlns:a14="http://schemas.microsoft.com/office/drawing/2010/main"/>
              </a:ext>
            </a:extLst>
          </a:blip>
          <a:srcRect/>
          <a:stretch/>
        </p:blipFill>
        <p:spPr/>
      </p:pic>
      <p:sp>
        <p:nvSpPr>
          <p:cNvPr id="5" name="Slide Number Placeholder 4">
            <a:extLst>
              <a:ext uri="{FF2B5EF4-FFF2-40B4-BE49-F238E27FC236}">
                <a16:creationId xmlns:a16="http://schemas.microsoft.com/office/drawing/2014/main" id="{F1A981C6-4CA6-E0C4-2617-5E11D0E11962}"/>
              </a:ext>
            </a:extLst>
          </p:cNvPr>
          <p:cNvSpPr>
            <a:spLocks noGrp="1"/>
          </p:cNvSpPr>
          <p:nvPr>
            <p:ph type="sldNum" sz="quarter" idx="12"/>
          </p:nvPr>
        </p:nvSpPr>
        <p:spPr/>
        <p:txBody>
          <a:bodyPr/>
          <a:lstStyle/>
          <a:p>
            <a:fld id="{450B5562-A622-9344-933B-D02B8963DA02}" type="slidenum">
              <a:rPr lang="en-US" smtClean="0"/>
              <a:t>6</a:t>
            </a:fld>
            <a:endParaRPr lang="en-US"/>
          </a:p>
        </p:txBody>
      </p:sp>
      <p:sp>
        <p:nvSpPr>
          <p:cNvPr id="6" name="Footer Placeholder 5">
            <a:extLst>
              <a:ext uri="{FF2B5EF4-FFF2-40B4-BE49-F238E27FC236}">
                <a16:creationId xmlns:a16="http://schemas.microsoft.com/office/drawing/2014/main" id="{F653025C-8F14-5EFA-921E-DD2233FCFCD2}"/>
              </a:ext>
            </a:extLst>
          </p:cNvPr>
          <p:cNvSpPr>
            <a:spLocks noGrp="1"/>
          </p:cNvSpPr>
          <p:nvPr>
            <p:ph type="ftr" sz="quarter" idx="11"/>
          </p:nvPr>
        </p:nvSpPr>
        <p:spPr/>
        <p:txBody>
          <a:bodyPr/>
          <a:lstStyle/>
          <a:p>
            <a:r>
              <a:rPr lang="en-US"/>
              <a:t>Gold Coast Light Rail Stage 3 | </a:t>
            </a:r>
            <a:r>
              <a:rPr lang="en-US" b="1"/>
              <a:t>Science</a:t>
            </a:r>
            <a:r>
              <a:rPr lang="en-US"/>
              <a:t> Tram</a:t>
            </a:r>
          </a:p>
        </p:txBody>
      </p:sp>
    </p:spTree>
    <p:extLst>
      <p:ext uri="{BB962C8B-B14F-4D97-AF65-F5344CB8AC3E}">
        <p14:creationId xmlns:p14="http://schemas.microsoft.com/office/powerpoint/2010/main" val="317884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B7F5E-CA55-E3F1-8ED4-77C0CF2D92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75E07-F620-F595-B57F-2CA369B9F23E}"/>
              </a:ext>
            </a:extLst>
          </p:cNvPr>
          <p:cNvSpPr>
            <a:spLocks noGrp="1"/>
          </p:cNvSpPr>
          <p:nvPr>
            <p:ph type="title"/>
          </p:nvPr>
        </p:nvSpPr>
        <p:spPr>
          <a:xfrm>
            <a:off x="514350" y="791163"/>
            <a:ext cx="5432505" cy="1325563"/>
          </a:xfrm>
        </p:spPr>
        <p:txBody>
          <a:bodyPr>
            <a:noAutofit/>
          </a:bodyPr>
          <a:lstStyle/>
          <a:p>
            <a:r>
              <a:rPr lang="en-US" dirty="0">
                <a:latin typeface="NeueHaasGroteskDisp Pro"/>
              </a:rPr>
              <a:t>Gold Coast Light Rail Stage 3 is under construction!</a:t>
            </a:r>
          </a:p>
        </p:txBody>
      </p:sp>
      <p:sp>
        <p:nvSpPr>
          <p:cNvPr id="3" name="Content Placeholder 2">
            <a:extLst>
              <a:ext uri="{FF2B5EF4-FFF2-40B4-BE49-F238E27FC236}">
                <a16:creationId xmlns:a16="http://schemas.microsoft.com/office/drawing/2014/main" id="{4065D0F6-EE64-33EE-4529-88EA6CCF746F}"/>
              </a:ext>
            </a:extLst>
          </p:cNvPr>
          <p:cNvSpPr>
            <a:spLocks noGrp="1"/>
          </p:cNvSpPr>
          <p:nvPr>
            <p:ph sz="half" idx="1"/>
          </p:nvPr>
        </p:nvSpPr>
        <p:spPr>
          <a:xfrm>
            <a:off x="514350" y="2417515"/>
            <a:ext cx="4943474" cy="4123080"/>
          </a:xfrm>
        </p:spPr>
        <p:txBody>
          <a:bodyPr vert="horz" lIns="91440" tIns="45720" rIns="91440" bIns="45720" rtlCol="0" anchor="t">
            <a:normAutofit/>
          </a:bodyPr>
          <a:lstStyle/>
          <a:p>
            <a:pPr marL="0" indent="0">
              <a:buNone/>
            </a:pPr>
            <a:endParaRPr lang="en-US"/>
          </a:p>
          <a:p>
            <a:pPr marL="0" indent="0">
              <a:buNone/>
            </a:pPr>
            <a:r>
              <a:rPr lang="en-US">
                <a:latin typeface="NeueHaasGroteskDisp Pro"/>
              </a:rPr>
              <a:t>Did you know?</a:t>
            </a:r>
          </a:p>
          <a:p>
            <a:pPr marL="0" indent="0">
              <a:buNone/>
            </a:pPr>
            <a:r>
              <a:rPr lang="en-US">
                <a:latin typeface="NeueHaasGroteskDisp Pro"/>
              </a:rPr>
              <a:t>More than 6,400 students live within 2km of Stage 3.</a:t>
            </a:r>
          </a:p>
          <a:p>
            <a:pPr marL="0" indent="0">
              <a:buNone/>
            </a:pPr>
            <a:endParaRPr lang="en-US"/>
          </a:p>
          <a:p>
            <a:pPr marL="0" indent="0">
              <a:buNone/>
            </a:pPr>
            <a:r>
              <a:rPr lang="en-US">
                <a:latin typeface="NeueHaasGroteskDisp Pro"/>
              </a:rPr>
              <a:t>Let’s take a look at the project…</a:t>
            </a:r>
          </a:p>
          <a:p>
            <a:endParaRPr lang="en-US"/>
          </a:p>
          <a:p>
            <a:pPr marL="0" indent="0">
              <a:buNone/>
            </a:pPr>
            <a:endParaRPr lang="en-US"/>
          </a:p>
          <a:p>
            <a:endParaRPr lang="en-US"/>
          </a:p>
        </p:txBody>
      </p:sp>
      <p:sp>
        <p:nvSpPr>
          <p:cNvPr id="5" name="Slide Number Placeholder 4">
            <a:extLst>
              <a:ext uri="{FF2B5EF4-FFF2-40B4-BE49-F238E27FC236}">
                <a16:creationId xmlns:a16="http://schemas.microsoft.com/office/drawing/2014/main" id="{C77F2D06-5461-08FF-9802-8F43B9DB239C}"/>
              </a:ext>
            </a:extLst>
          </p:cNvPr>
          <p:cNvSpPr>
            <a:spLocks noGrp="1"/>
          </p:cNvSpPr>
          <p:nvPr>
            <p:ph type="sldNum" sz="quarter" idx="12"/>
          </p:nvPr>
        </p:nvSpPr>
        <p:spPr/>
        <p:txBody>
          <a:bodyPr/>
          <a:lstStyle/>
          <a:p>
            <a:fld id="{450B5562-A622-9344-933B-D02B8963DA02}" type="slidenum">
              <a:rPr lang="en-US" smtClean="0"/>
              <a:t>7</a:t>
            </a:fld>
            <a:endParaRPr lang="en-US"/>
          </a:p>
        </p:txBody>
      </p:sp>
      <p:sp>
        <p:nvSpPr>
          <p:cNvPr id="6" name="Footer Placeholder 5">
            <a:extLst>
              <a:ext uri="{FF2B5EF4-FFF2-40B4-BE49-F238E27FC236}">
                <a16:creationId xmlns:a16="http://schemas.microsoft.com/office/drawing/2014/main" id="{FD8FAB2E-D333-A9B6-014E-A64FE0A61F26}"/>
              </a:ext>
            </a:extLst>
          </p:cNvPr>
          <p:cNvSpPr>
            <a:spLocks noGrp="1"/>
          </p:cNvSpPr>
          <p:nvPr>
            <p:ph type="ftr" sz="quarter" idx="11"/>
          </p:nvPr>
        </p:nvSpPr>
        <p:spPr/>
        <p:txBody>
          <a:bodyPr/>
          <a:lstStyle/>
          <a:p>
            <a:r>
              <a:rPr lang="en-US"/>
              <a:t>Gold Coast Light Rail Stage 3 | </a:t>
            </a:r>
            <a:r>
              <a:rPr lang="en-US" b="1"/>
              <a:t>Science</a:t>
            </a:r>
            <a:r>
              <a:rPr lang="en-US"/>
              <a:t> Tram</a:t>
            </a:r>
          </a:p>
        </p:txBody>
      </p:sp>
      <p:pic>
        <p:nvPicPr>
          <p:cNvPr id="7" name="Picture 6">
            <a:extLst>
              <a:ext uri="{FF2B5EF4-FFF2-40B4-BE49-F238E27FC236}">
                <a16:creationId xmlns:a16="http://schemas.microsoft.com/office/drawing/2014/main" id="{0362CB44-C6F0-70E8-430B-5FC50BB2A291}"/>
              </a:ext>
            </a:extLst>
          </p:cNvPr>
          <p:cNvPicPr>
            <a:picLocks noChangeAspect="1"/>
          </p:cNvPicPr>
          <p:nvPr/>
        </p:nvPicPr>
        <p:blipFill>
          <a:blip r:embed="rId3"/>
          <a:stretch>
            <a:fillRect/>
          </a:stretch>
        </p:blipFill>
        <p:spPr>
          <a:xfrm>
            <a:off x="6648641" y="2116726"/>
            <a:ext cx="4940116" cy="2277255"/>
          </a:xfrm>
          <a:prstGeom prst="rect">
            <a:avLst/>
          </a:prstGeom>
        </p:spPr>
      </p:pic>
      <p:sp>
        <p:nvSpPr>
          <p:cNvPr id="8" name="Rectangle 7">
            <a:extLst>
              <a:ext uri="{FF2B5EF4-FFF2-40B4-BE49-F238E27FC236}">
                <a16:creationId xmlns:a16="http://schemas.microsoft.com/office/drawing/2014/main" id="{1D7C5BFA-90A7-6E88-4B8A-0A2609AF82C9}"/>
              </a:ext>
            </a:extLst>
          </p:cNvPr>
          <p:cNvSpPr/>
          <p:nvPr/>
        </p:nvSpPr>
        <p:spPr>
          <a:xfrm>
            <a:off x="6352674" y="1636295"/>
            <a:ext cx="5659654" cy="346509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ction Button: Go Forward or Next 8">
            <a:hlinkClick r:id="rId4" highlightClick="1"/>
            <a:extLst>
              <a:ext uri="{FF2B5EF4-FFF2-40B4-BE49-F238E27FC236}">
                <a16:creationId xmlns:a16="http://schemas.microsoft.com/office/drawing/2014/main" id="{BEB6AFB0-812D-1235-FB3F-5C0BDABBBE1D}"/>
              </a:ext>
            </a:extLst>
          </p:cNvPr>
          <p:cNvSpPr/>
          <p:nvPr/>
        </p:nvSpPr>
        <p:spPr>
          <a:xfrm>
            <a:off x="8610600" y="4393981"/>
            <a:ext cx="1127760" cy="552923"/>
          </a:xfrm>
          <a:prstGeom prst="actionButtonForwardNex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65265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405A-46C2-6B8F-0A2E-628E1361349D}"/>
              </a:ext>
            </a:extLst>
          </p:cNvPr>
          <p:cNvSpPr>
            <a:spLocks noGrp="1"/>
          </p:cNvSpPr>
          <p:nvPr>
            <p:ph type="title"/>
          </p:nvPr>
        </p:nvSpPr>
        <p:spPr>
          <a:xfrm>
            <a:off x="596463" y="365125"/>
            <a:ext cx="4760742" cy="1325563"/>
          </a:xfrm>
        </p:spPr>
        <p:txBody>
          <a:bodyPr/>
          <a:lstStyle/>
          <a:p>
            <a:r>
              <a:rPr lang="en-US"/>
              <a:t>About our Gold Coast trams</a:t>
            </a:r>
          </a:p>
        </p:txBody>
      </p:sp>
      <p:sp>
        <p:nvSpPr>
          <p:cNvPr id="3" name="Content Placeholder 2">
            <a:extLst>
              <a:ext uri="{FF2B5EF4-FFF2-40B4-BE49-F238E27FC236}">
                <a16:creationId xmlns:a16="http://schemas.microsoft.com/office/drawing/2014/main" id="{025832AF-6F30-2DE8-EE4A-16E33E3A66B0}"/>
              </a:ext>
            </a:extLst>
          </p:cNvPr>
          <p:cNvSpPr>
            <a:spLocks noGrp="1"/>
          </p:cNvSpPr>
          <p:nvPr>
            <p:ph sz="half" idx="1"/>
          </p:nvPr>
        </p:nvSpPr>
        <p:spPr>
          <a:xfrm>
            <a:off x="596463" y="1961979"/>
            <a:ext cx="5163206" cy="4123080"/>
          </a:xfrm>
        </p:spPr>
        <p:txBody>
          <a:bodyPr vert="horz" lIns="91440" tIns="45720" rIns="91440" bIns="45720" rtlCol="0" anchor="t">
            <a:normAutofit fontScale="92500"/>
          </a:bodyPr>
          <a:lstStyle/>
          <a:p>
            <a:pPr>
              <a:lnSpc>
                <a:spcPct val="110000"/>
              </a:lnSpc>
            </a:pPr>
            <a:r>
              <a:rPr lang="en-US" sz="2000" dirty="0">
                <a:latin typeface="NeueHaasGroteskDisp Pro"/>
              </a:rPr>
              <a:t>Since 2014 </a:t>
            </a:r>
            <a:r>
              <a:rPr lang="en-US" sz="2000" dirty="0" err="1">
                <a:latin typeface="NeueHaasGroteskDisp Pro"/>
              </a:rPr>
              <a:t>G:link</a:t>
            </a:r>
            <a:r>
              <a:rPr lang="en-US" sz="2000" dirty="0">
                <a:latin typeface="NeueHaasGroteskDisp Pro"/>
              </a:rPr>
              <a:t> has carried more than 94 million passengers</a:t>
            </a:r>
          </a:p>
          <a:p>
            <a:pPr>
              <a:lnSpc>
                <a:spcPct val="110000"/>
              </a:lnSpc>
            </a:pPr>
            <a:r>
              <a:rPr lang="en-US" sz="2000" dirty="0">
                <a:latin typeface="NeueHaasGroteskDisp Pro"/>
              </a:rPr>
              <a:t>Trams can travel up to 70km/h</a:t>
            </a:r>
          </a:p>
          <a:p>
            <a:pPr>
              <a:lnSpc>
                <a:spcPct val="110000"/>
              </a:lnSpc>
            </a:pPr>
            <a:r>
              <a:rPr lang="en-US" sz="2000" dirty="0">
                <a:latin typeface="NeueHaasGroteskDisp Pro"/>
              </a:rPr>
              <a:t>Standing 3.4 </a:t>
            </a:r>
            <a:r>
              <a:rPr lang="en-US" sz="2000" dirty="0" err="1">
                <a:latin typeface="NeueHaasGroteskDisp Pro"/>
              </a:rPr>
              <a:t>metres</a:t>
            </a:r>
            <a:r>
              <a:rPr lang="en-US" sz="2000" dirty="0">
                <a:latin typeface="NeueHaasGroteskDisp Pro"/>
              </a:rPr>
              <a:t> high, 2.65 </a:t>
            </a:r>
            <a:r>
              <a:rPr lang="en-US" sz="2000" dirty="0" err="1">
                <a:latin typeface="NeueHaasGroteskDisp Pro"/>
              </a:rPr>
              <a:t>metres</a:t>
            </a:r>
            <a:r>
              <a:rPr lang="en-US" sz="2000" dirty="0">
                <a:latin typeface="NeueHaasGroteskDisp Pro"/>
              </a:rPr>
              <a:t> wide and 43.5 </a:t>
            </a:r>
            <a:r>
              <a:rPr lang="en-US" sz="2000" dirty="0" err="1">
                <a:latin typeface="NeueHaasGroteskDisp Pro"/>
              </a:rPr>
              <a:t>metres</a:t>
            </a:r>
            <a:r>
              <a:rPr lang="en-US" sz="2000" dirty="0">
                <a:latin typeface="NeueHaasGroteskDisp Pro"/>
              </a:rPr>
              <a:t> long</a:t>
            </a:r>
          </a:p>
          <a:p>
            <a:pPr>
              <a:lnSpc>
                <a:spcPct val="110000"/>
              </a:lnSpc>
            </a:pPr>
            <a:r>
              <a:rPr lang="en-US" sz="2000" dirty="0">
                <a:latin typeface="NeueHaasGroteskDisp Pro"/>
              </a:rPr>
              <a:t>The trams are bi-directional which means they can travel in both directions, with a cab at each end</a:t>
            </a:r>
          </a:p>
          <a:p>
            <a:pPr>
              <a:lnSpc>
                <a:spcPct val="110000"/>
              </a:lnSpc>
            </a:pPr>
            <a:r>
              <a:rPr lang="en-US" sz="2000" dirty="0">
                <a:latin typeface="NeueHaasGroteskDisp Pro"/>
              </a:rPr>
              <a:t>Designed for a capacity of up to 309 people, the trams feature air conditioning, wheelchair and multipurpose areas and even surfboard racks.</a:t>
            </a:r>
          </a:p>
        </p:txBody>
      </p:sp>
      <p:sp>
        <p:nvSpPr>
          <p:cNvPr id="4" name="Footer Placeholder 3">
            <a:extLst>
              <a:ext uri="{FF2B5EF4-FFF2-40B4-BE49-F238E27FC236}">
                <a16:creationId xmlns:a16="http://schemas.microsoft.com/office/drawing/2014/main" id="{653FCD74-D71B-D987-633E-5BF5B4932C5B}"/>
              </a:ext>
            </a:extLst>
          </p:cNvPr>
          <p:cNvSpPr>
            <a:spLocks noGrp="1"/>
          </p:cNvSpPr>
          <p:nvPr>
            <p:ph type="ftr" sz="quarter" idx="11"/>
          </p:nvPr>
        </p:nvSpPr>
        <p:spPr/>
        <p:txBody>
          <a:bodyPr/>
          <a:lstStyle/>
          <a:p>
            <a:r>
              <a:rPr lang="en-US"/>
              <a:t>Gold Coast Light Rail Stage 3 |</a:t>
            </a:r>
            <a:r>
              <a:rPr lang="en-US" b="1"/>
              <a:t> Science </a:t>
            </a:r>
            <a:r>
              <a:rPr lang="en-US"/>
              <a:t>Tram</a:t>
            </a:r>
          </a:p>
        </p:txBody>
      </p:sp>
      <p:sp>
        <p:nvSpPr>
          <p:cNvPr id="5" name="Slide Number Placeholder 4">
            <a:extLst>
              <a:ext uri="{FF2B5EF4-FFF2-40B4-BE49-F238E27FC236}">
                <a16:creationId xmlns:a16="http://schemas.microsoft.com/office/drawing/2014/main" id="{95B8677F-142D-88C4-43D0-CBB4E0A711D3}"/>
              </a:ext>
            </a:extLst>
          </p:cNvPr>
          <p:cNvSpPr>
            <a:spLocks noGrp="1"/>
          </p:cNvSpPr>
          <p:nvPr>
            <p:ph type="sldNum" sz="quarter" idx="12"/>
          </p:nvPr>
        </p:nvSpPr>
        <p:spPr/>
        <p:txBody>
          <a:bodyPr/>
          <a:lstStyle/>
          <a:p>
            <a:fld id="{450B5562-A622-9344-933B-D02B8963DA02}" type="slidenum">
              <a:rPr lang="en-US" smtClean="0"/>
              <a:t>8</a:t>
            </a:fld>
            <a:endParaRPr lang="en-US"/>
          </a:p>
        </p:txBody>
      </p:sp>
      <p:pic>
        <p:nvPicPr>
          <p:cNvPr id="9" name="Picture 2" descr="A picture containing sky, outdoor, transport, platform&#10;&#10;Description automatically generated">
            <a:extLst>
              <a:ext uri="{FF2B5EF4-FFF2-40B4-BE49-F238E27FC236}">
                <a16:creationId xmlns:a16="http://schemas.microsoft.com/office/drawing/2014/main" id="{B9A096AD-47C6-1969-6CBE-0B4DF65C932F}"/>
              </a:ext>
            </a:extLst>
          </p:cNvPr>
          <p:cNvPicPr>
            <a:picLocks noGrp="1" noChangeAspect="1" noChangeArrowheads="1"/>
          </p:cNvPicPr>
          <p:nvPr>
            <p:ph type="pic" idx="13"/>
          </p:nvPr>
        </p:nvPicPr>
        <p:blipFill>
          <a:blip r:embed="rId2">
            <a:extLst>
              <a:ext uri="{28A0092B-C50C-407E-A947-70E740481C1C}">
                <a14:useLocalDpi xmlns:a14="http://schemas.microsoft.com/office/drawing/2010/main"/>
              </a:ext>
            </a:extLst>
          </a:blip>
          <a:srcRect/>
          <a:stretch>
            <a:fillRect/>
          </a:stretch>
        </p:blipFill>
        <p:spPr bwMode="auto">
          <a:xfrm>
            <a:off x="6019800" y="0"/>
            <a:ext cx="6172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201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18D8-3B54-7681-8F1D-0A434C178462}"/>
              </a:ext>
            </a:extLst>
          </p:cNvPr>
          <p:cNvSpPr>
            <a:spLocks noGrp="1"/>
          </p:cNvSpPr>
          <p:nvPr>
            <p:ph type="ctrTitle"/>
          </p:nvPr>
        </p:nvSpPr>
        <p:spPr>
          <a:xfrm>
            <a:off x="582258" y="2134830"/>
            <a:ext cx="11027484" cy="1856820"/>
          </a:xfrm>
        </p:spPr>
        <p:txBody>
          <a:bodyPr>
            <a:normAutofit/>
          </a:bodyPr>
          <a:lstStyle/>
          <a:p>
            <a:r>
              <a:rPr lang="en-US"/>
              <a:t>What jobs do we have on Stage 3?</a:t>
            </a:r>
            <a:br>
              <a:rPr lang="en-US"/>
            </a:br>
            <a:r>
              <a:rPr lang="en-US" sz="4400" i="1"/>
              <a:t>– local people building a local project</a:t>
            </a:r>
          </a:p>
        </p:txBody>
      </p:sp>
      <p:sp>
        <p:nvSpPr>
          <p:cNvPr id="4" name="Footer Placeholder 3">
            <a:extLst>
              <a:ext uri="{FF2B5EF4-FFF2-40B4-BE49-F238E27FC236}">
                <a16:creationId xmlns:a16="http://schemas.microsoft.com/office/drawing/2014/main" id="{B5C65D42-3395-C955-9806-9E9FDB7A06F1}"/>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3D9E8009-2785-1C4F-E469-428C8BCB9F7C}"/>
              </a:ext>
            </a:extLst>
          </p:cNvPr>
          <p:cNvSpPr>
            <a:spLocks noGrp="1"/>
          </p:cNvSpPr>
          <p:nvPr>
            <p:ph type="sldNum" sz="quarter" idx="12"/>
          </p:nvPr>
        </p:nvSpPr>
        <p:spPr/>
        <p:txBody>
          <a:bodyPr/>
          <a:lstStyle/>
          <a:p>
            <a:fld id="{450B5562-A622-9344-933B-D02B8963DA02}" type="slidenum">
              <a:rPr lang="en-US" smtClean="0"/>
              <a:pPr/>
              <a:t>9</a:t>
            </a:fld>
            <a:endParaRPr lang="en-US"/>
          </a:p>
        </p:txBody>
      </p:sp>
    </p:spTree>
    <p:extLst>
      <p:ext uri="{BB962C8B-B14F-4D97-AF65-F5344CB8AC3E}">
        <p14:creationId xmlns:p14="http://schemas.microsoft.com/office/powerpoint/2010/main" val="2509943715"/>
      </p:ext>
    </p:extLst>
  </p:cSld>
  <p:clrMapOvr>
    <a:masterClrMapping/>
  </p:clrMapOvr>
</p:sld>
</file>

<file path=ppt/theme/theme1.xml><?xml version="1.0" encoding="utf-8"?>
<a:theme xmlns:a="http://schemas.openxmlformats.org/drawingml/2006/main" name="Office Theme">
  <a:themeElements>
    <a:clrScheme name="GCLR3">
      <a:dk1>
        <a:srgbClr val="000000"/>
      </a:dk1>
      <a:lt1>
        <a:srgbClr val="FFFFFF"/>
      </a:lt1>
      <a:dk2>
        <a:srgbClr val="0E2841"/>
      </a:dk2>
      <a:lt2>
        <a:srgbClr val="E8E8E8"/>
      </a:lt2>
      <a:accent1>
        <a:srgbClr val="116CB5"/>
      </a:accent1>
      <a:accent2>
        <a:srgbClr val="FBBF00"/>
      </a:accent2>
      <a:accent3>
        <a:srgbClr val="172E4F"/>
      </a:accent3>
      <a:accent4>
        <a:srgbClr val="FAC908"/>
      </a:accent4>
      <a:accent5>
        <a:srgbClr val="EC7225"/>
      </a:accent5>
      <a:accent6>
        <a:srgbClr val="000000"/>
      </a:accent6>
      <a:hlink>
        <a:srgbClr val="0E6CB5"/>
      </a:hlink>
      <a:folHlink>
        <a:srgbClr val="172E4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1A758439E9C844998581182D1FCE05" ma:contentTypeVersion="25" ma:contentTypeDescription="Create a new document." ma:contentTypeScope="" ma:versionID="36b1bf8639ecac1ab00fc1b7516b79d5">
  <xsd:schema xmlns:xsd="http://www.w3.org/2001/XMLSchema" xmlns:xs="http://www.w3.org/2001/XMLSchema" xmlns:p="http://schemas.microsoft.com/office/2006/metadata/properties" xmlns:ns2="188c6f31-30eb-479a-9139-8f61d23b1c61" xmlns:ns3="c62ccc19-dcbf-4750-a410-6a13e2a879a1" targetNamespace="http://schemas.microsoft.com/office/2006/metadata/properties" ma:root="true" ma:fieldsID="357b18c99a8000a25226f89559172aac" ns2:_="" ns3:_="">
    <xsd:import namespace="188c6f31-30eb-479a-9139-8f61d23b1c61"/>
    <xsd:import namespace="c62ccc19-dcbf-4750-a410-6a13e2a879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element ref="ns3:_dlc_DocId" minOccurs="0"/>
                <xsd:element ref="ns3:_dlc_DocIdUrl" minOccurs="0"/>
                <xsd:element ref="ns3:_dlc_DocIdPersistId" minOccurs="0"/>
                <xsd:element ref="ns2:MediaServiceBillingMetadata" minOccurs="0"/>
                <xsd:element ref="ns2:ConstructionZone" minOccurs="0"/>
                <xsd:element ref="ns2:IssueDate" minOccurs="0"/>
                <xsd:element ref="ns2:CMEventID" minOccurs="0"/>
                <xsd:element ref="ns2:Approved_x003f_" minOccurs="0"/>
                <xsd:element ref="ns2:DocumentType" minOccurs="0"/>
                <xsd:element ref="ns2:Activity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c6f31-30eb-479a-9139-8f61d23b1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7eaba14-34da-443b-af46-2baf102ba67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ConstructionZone" ma:index="29" nillable="true" ma:displayName="Construction Zone" ma:format="Dropdown" ma:internalName="ConstructionZone">
      <xsd:complexType>
        <xsd:complexContent>
          <xsd:extension base="dms:MultiChoice">
            <xsd:sequence>
              <xsd:element name="Value" maxOccurs="unbounded" minOccurs="0" nillable="true">
                <xsd:simpleType>
                  <xsd:restriction base="dms:Choice">
                    <xsd:enumeration value="N1"/>
                    <xsd:enumeration value="N2"/>
                    <xsd:enumeration value="N3"/>
                    <xsd:enumeration value="N4"/>
                    <xsd:enumeration value="N5"/>
                    <xsd:enumeration value="S1"/>
                    <xsd:enumeration value="S2"/>
                    <xsd:enumeration value="S3"/>
                    <xsd:enumeration value="S3 - LGCH"/>
                    <xsd:enumeration value="S4"/>
                  </xsd:restriction>
                </xsd:simpleType>
              </xsd:element>
            </xsd:sequence>
          </xsd:extension>
        </xsd:complexContent>
      </xsd:complexType>
    </xsd:element>
    <xsd:element name="IssueDate" ma:index="30" nillable="true" ma:displayName="Issue Date" ma:format="DateOnly" ma:internalName="IssueDate">
      <xsd:simpleType>
        <xsd:restriction base="dms:DateTime"/>
      </xsd:simpleType>
    </xsd:element>
    <xsd:element name="CMEventID" ma:index="31" nillable="true" ma:displayName="CM Event ID" ma:format="Hyperlink" ma:internalName="CMEventID">
      <xsd:complexType>
        <xsd:complexContent>
          <xsd:extension base="dms:URL">
            <xsd:sequence>
              <xsd:element name="Url" type="dms:ValidUrl" minOccurs="0" nillable="true"/>
              <xsd:element name="Description" type="xsd:string" nillable="true"/>
            </xsd:sequence>
          </xsd:extension>
        </xsd:complexContent>
      </xsd:complexType>
    </xsd:element>
    <xsd:element name="Approved_x003f_" ma:index="32" nillable="true" ma:displayName="Approved?" ma:format="Dropdown" ma:internalName="Approved_x003f_">
      <xsd:simpleType>
        <xsd:restriction base="dms:Choice">
          <xsd:enumeration value="Yes"/>
          <xsd:enumeration value="No"/>
          <xsd:enumeration value="Choice 3"/>
        </xsd:restriction>
      </xsd:simpleType>
    </xsd:element>
    <xsd:element name="DocumentType" ma:index="33" nillable="true" ma:displayName="Document Type" ma:format="Dropdown" ma:internalName="DocumentType">
      <xsd:simpleType>
        <xsd:restriction base="dms:Choice">
          <xsd:enumeration value="Notification"/>
          <xsd:enumeration value="DL"/>
          <xsd:enumeration value="Signage"/>
          <xsd:enumeration value="Map"/>
          <xsd:enumeration value="Choice 5"/>
        </xsd:restriction>
      </xsd:simpleType>
    </xsd:element>
    <xsd:element name="ActivityStartDate" ma:index="34" nillable="true" ma:displayName="Activity Start Date" ma:format="DateOnly" ma:internalName="ActivityStar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62ccc19-dcbf-4750-a410-6a13e2a879a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3ca29b5-fd27-46b7-b554-d0572c9922b6}" ma:internalName="TaxCatchAll" ma:showField="CatchAllData" ma:web="c62ccc19-dcbf-4750-a410-6a13e2a879a1">
      <xsd:complexType>
        <xsd:complexContent>
          <xsd:extension base="dms:MultiChoiceLookup">
            <xsd:sequence>
              <xsd:element name="Value" type="dms:Lookup" maxOccurs="unbounded" minOccurs="0" nillable="true"/>
            </xsd:sequence>
          </xsd:extension>
        </xsd:complexContent>
      </xsd:complexType>
    </xsd:element>
    <xsd:element name="_dlc_DocId" ma:index="25" nillable="true" ma:displayName="Document ID Value" ma:description="The value of the document ID assigned to this item." ma:indexed="true" ma:internalName="_dlc_DocId" ma:readOnly="true">
      <xsd:simpleType>
        <xsd:restriction base="dms:Text"/>
      </xsd:simple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188c6f31-30eb-479a-9139-8f61d23b1c61">
      <Terms xmlns="http://schemas.microsoft.com/office/infopath/2007/PartnerControls"/>
    </lcf76f155ced4ddcb4097134ff3c332f>
    <TaxCatchAll xmlns="c62ccc19-dcbf-4750-a410-6a13e2a879a1" xsi:nil="true"/>
    <CMEventID xmlns="188c6f31-30eb-479a-9139-8f61d23b1c61">
      <Url xsi:nil="true"/>
      <Description xsi:nil="true"/>
    </CMEventID>
    <ActivityStartDate xmlns="188c6f31-30eb-479a-9139-8f61d23b1c61" xsi:nil="true"/>
    <Approved_x003f_ xmlns="188c6f31-30eb-479a-9139-8f61d23b1c61" xsi:nil="true"/>
    <DocumentType xmlns="188c6f31-30eb-479a-9139-8f61d23b1c61" xsi:nil="true"/>
    <ConstructionZone xmlns="188c6f31-30eb-479a-9139-8f61d23b1c61" xsi:nil="true"/>
    <IssueDate xmlns="188c6f31-30eb-479a-9139-8f61d23b1c61" xsi:nil="true"/>
    <_dlc_DocId xmlns="c62ccc19-dcbf-4750-a410-6a13e2a879a1">AKCTXXSSKVPW-953035721-12696</_dlc_DocId>
    <_dlc_DocIdUrl xmlns="c62ccc19-dcbf-4750-a410-6a13e2a879a1">
      <Url>https://johnholland.sharepoint.com/sites/JHG-GCLR3-CommunityStakeholderEngagement/_layouts/15/DocIdRedir.aspx?ID=AKCTXXSSKVPW-953035721-12696</Url>
      <Description>AKCTXXSSKVPW-953035721-12696</Description>
    </_dlc_DocIdUrl>
  </documentManagement>
</p:properties>
</file>

<file path=customXml/itemProps1.xml><?xml version="1.0" encoding="utf-8"?>
<ds:datastoreItem xmlns:ds="http://schemas.openxmlformats.org/officeDocument/2006/customXml" ds:itemID="{C24EFCCC-8000-43F0-B1F1-4B320BA3DAB5}">
  <ds:schemaRefs>
    <ds:schemaRef ds:uri="http://schemas.microsoft.com/sharepoint/events"/>
  </ds:schemaRefs>
</ds:datastoreItem>
</file>

<file path=customXml/itemProps2.xml><?xml version="1.0" encoding="utf-8"?>
<ds:datastoreItem xmlns:ds="http://schemas.openxmlformats.org/officeDocument/2006/customXml" ds:itemID="{F74770F1-D18B-4CC0-8373-81D643CD09D7}">
  <ds:schemaRefs>
    <ds:schemaRef ds:uri="http://schemas.microsoft.com/sharepoint/v3/contenttype/forms"/>
  </ds:schemaRefs>
</ds:datastoreItem>
</file>

<file path=customXml/itemProps3.xml><?xml version="1.0" encoding="utf-8"?>
<ds:datastoreItem xmlns:ds="http://schemas.openxmlformats.org/officeDocument/2006/customXml" ds:itemID="{F44456AB-4D76-4D48-B42E-11E869A7C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c6f31-30eb-479a-9139-8f61d23b1c61"/>
    <ds:schemaRef ds:uri="c62ccc19-dcbf-4750-a410-6a13e2a87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74345C9-E97C-4ED9-AF81-7B5B4C5E0DDF}">
  <ds:schemaRefs>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http://schemas.microsoft.com/office/infopath/2007/PartnerControls"/>
    <ds:schemaRef ds:uri="188c6f31-30eb-479a-9139-8f61d23b1c61"/>
    <ds:schemaRef ds:uri="c62ccc19-dcbf-4750-a410-6a13e2a879a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TotalTime>
  <Words>1827</Words>
  <Application>Microsoft Office PowerPoint</Application>
  <PresentationFormat>Widescreen</PresentationFormat>
  <Paragraphs>186</Paragraphs>
  <Slides>17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Courier New</vt:lpstr>
      <vt:lpstr>Neue Haas Grotesk Display Pro</vt:lpstr>
      <vt:lpstr>NeueHaasGroteskDisp Pro</vt:lpstr>
      <vt:lpstr>Proxima Nova</vt:lpstr>
      <vt:lpstr>Segoe UI</vt:lpstr>
      <vt:lpstr>Symbol</vt:lpstr>
      <vt:lpstr>Office Theme</vt:lpstr>
      <vt:lpstr>Safety on  Stage 3</vt:lpstr>
      <vt:lpstr>PowerPoint Presentation</vt:lpstr>
      <vt:lpstr>Outline</vt:lpstr>
      <vt:lpstr>How can effective transport planning help connect people from different neighbourhoods to essential services like schools, hospitals, and shopping centres? </vt:lpstr>
      <vt:lpstr>Benefits of transport planning and Stage 3</vt:lpstr>
      <vt:lpstr>Class questions</vt:lpstr>
      <vt:lpstr>Gold Coast Light Rail Stage 3 is under construction!</vt:lpstr>
      <vt:lpstr>About our Gold Coast trams</vt:lpstr>
      <vt:lpstr>What jobs do we have on Stage 3? – local people building a local project</vt:lpstr>
      <vt:lpstr>Who builds this project?</vt:lpstr>
      <vt:lpstr>PowerPoint Presentation</vt:lpstr>
      <vt:lpstr>Safety advisor on Stage 3</vt:lpstr>
      <vt:lpstr>Safety tips recap</vt:lpstr>
      <vt:lpstr>Activity</vt:lpstr>
      <vt:lpstr>PowerPoint Presentation</vt:lpstr>
      <vt:lpstr>Safety tips true or false?</vt:lpstr>
      <vt:lpstr>Thank you for taking part!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Sayali Harde</dc:creator>
  <cp:lastModifiedBy>Kaylee Abel-JHG</cp:lastModifiedBy>
  <cp:revision>61</cp:revision>
  <dcterms:created xsi:type="dcterms:W3CDTF">2025-03-17T23:33:06Z</dcterms:created>
  <dcterms:modified xsi:type="dcterms:W3CDTF">2025-07-03T02:01:10Z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0x010100B11A758439E9C844998581182D1FCE05</vt:lpwstr>
  </property>
  <property fmtid="{D5CDD505-2E9C-101B-9397-08002B2CF9AE}" pid="3" name="MediaServiceImageTags">
    <vt:lpwstr/>
  </property>
  <property fmtid="{D5CDD505-2E9C-101B-9397-08002B2CF9AE}" pid="4" name="_dlc_DocIdItemGuid">
    <vt:lpwstr>6f104686-64d4-42ca-846b-94dd3c8c47ba</vt:lpwstr>
  </property>
</Properties>
</file>